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5" autoAdjust="0"/>
    <p:restoredTop sz="94683" autoAdjust="0"/>
  </p:normalViewPr>
  <p:slideViewPr>
    <p:cSldViewPr snapToGrid="0" snapToObjects="1">
      <p:cViewPr varScale="1">
        <p:scale>
          <a:sx n="127" d="100"/>
          <a:sy n="127" d="100"/>
        </p:scale>
        <p:origin x="-33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88BA34-0000-E846-A592-B31F2E57F20D}" type="doc">
      <dgm:prSet loTypeId="urn:microsoft.com/office/officeart/2005/8/layout/orgChart1" loCatId="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01D1A7C-0214-F84D-A983-777AD1A81AEE}">
      <dgm:prSet phldrT="[Текст]"/>
      <dgm:spPr/>
      <dgm:t>
        <a:bodyPr/>
        <a:lstStyle/>
        <a:p>
          <a:r>
            <a:rPr lang="ru-RU" dirty="0" smtClean="0"/>
            <a:t>Резерв составов участковых комиссий формируют:</a:t>
          </a:r>
          <a:endParaRPr lang="ru-RU" dirty="0"/>
        </a:p>
      </dgm:t>
    </dgm:pt>
    <dgm:pt modelId="{ADA1D767-A476-A84F-98BD-F1B586DC3045}" type="parTrans" cxnId="{1532F825-D307-9847-8691-5AF47A08A21F}">
      <dgm:prSet/>
      <dgm:spPr/>
      <dgm:t>
        <a:bodyPr/>
        <a:lstStyle/>
        <a:p>
          <a:endParaRPr lang="ru-RU"/>
        </a:p>
      </dgm:t>
    </dgm:pt>
    <dgm:pt modelId="{E9C8AD6C-E909-214B-9317-B7D4C6FD558A}" type="sibTrans" cxnId="{1532F825-D307-9847-8691-5AF47A08A21F}">
      <dgm:prSet/>
      <dgm:spPr/>
      <dgm:t>
        <a:bodyPr/>
        <a:lstStyle/>
        <a:p>
          <a:endParaRPr lang="ru-RU"/>
        </a:p>
      </dgm:t>
    </dgm:pt>
    <dgm:pt modelId="{4645307B-AE66-F044-AD47-8E87CA0384D1}">
      <dgm:prSet phldrT="[Текст]"/>
      <dgm:spPr/>
      <dgm:t>
        <a:bodyPr/>
        <a:lstStyle/>
        <a:p>
          <a:r>
            <a:rPr lang="ru-RU" dirty="0" smtClean="0"/>
            <a:t>ИКСРФ</a:t>
          </a:r>
          <a:endParaRPr lang="ru-RU" dirty="0"/>
        </a:p>
      </dgm:t>
    </dgm:pt>
    <dgm:pt modelId="{9FDB067B-F932-8E4F-AEC7-537D8D51ED8D}" type="parTrans" cxnId="{CF70A096-25E2-134D-B9DB-EC0848E9A396}">
      <dgm:prSet/>
      <dgm:spPr/>
      <dgm:t>
        <a:bodyPr/>
        <a:lstStyle/>
        <a:p>
          <a:endParaRPr lang="ru-RU"/>
        </a:p>
      </dgm:t>
    </dgm:pt>
    <dgm:pt modelId="{8BE68E58-90F6-094D-B7B4-48F4D5C00748}" type="sibTrans" cxnId="{CF70A096-25E2-134D-B9DB-EC0848E9A396}">
      <dgm:prSet/>
      <dgm:spPr/>
      <dgm:t>
        <a:bodyPr/>
        <a:lstStyle/>
        <a:p>
          <a:endParaRPr lang="ru-RU"/>
        </a:p>
      </dgm:t>
    </dgm:pt>
    <dgm:pt modelId="{2AE34C0C-6979-374C-A92E-BAC458469627}">
      <dgm:prSet phldrT="[Текст]"/>
      <dgm:spPr/>
      <dgm:t>
        <a:bodyPr/>
        <a:lstStyle/>
        <a:p>
          <a:pPr marL="0" marR="0" indent="0" defTabSz="10223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При наличии решения ИКСРФ – </a:t>
          </a:r>
        </a:p>
        <a:p>
          <a:pPr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dirty="0" smtClean="0"/>
            <a:t>ТИК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(ИКМО с полномочиями ТИК)</a:t>
          </a:r>
          <a:endParaRPr lang="ru-RU" dirty="0"/>
        </a:p>
      </dgm:t>
    </dgm:pt>
    <dgm:pt modelId="{1CC42EBC-1794-5D42-968B-EEADFE4F40B3}" type="parTrans" cxnId="{23FE1728-D177-7F41-9C25-F38D255A56F6}">
      <dgm:prSet/>
      <dgm:spPr/>
      <dgm:t>
        <a:bodyPr/>
        <a:lstStyle/>
        <a:p>
          <a:endParaRPr lang="ru-RU"/>
        </a:p>
      </dgm:t>
    </dgm:pt>
    <dgm:pt modelId="{B4E51480-A3ED-6E46-A94F-BE166E488457}" type="sibTrans" cxnId="{23FE1728-D177-7F41-9C25-F38D255A56F6}">
      <dgm:prSet/>
      <dgm:spPr/>
      <dgm:t>
        <a:bodyPr/>
        <a:lstStyle/>
        <a:p>
          <a:endParaRPr lang="ru-RU"/>
        </a:p>
      </dgm:t>
    </dgm:pt>
    <dgm:pt modelId="{FE483651-7CF9-234F-8C7B-F1963E216ADA}" type="pres">
      <dgm:prSet presAssocID="{9588BA34-0000-E846-A592-B31F2E57F20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ACD60E1-C931-1049-BA9A-145882607E97}" type="pres">
      <dgm:prSet presAssocID="{501D1A7C-0214-F84D-A983-777AD1A81AEE}" presName="hierRoot1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06DB7D6A-A389-B846-81BA-14FDC2E678FF}" type="pres">
      <dgm:prSet presAssocID="{501D1A7C-0214-F84D-A983-777AD1A81AEE}" presName="rootComposite1" presStyleCnt="0"/>
      <dgm:spPr/>
      <dgm:t>
        <a:bodyPr/>
        <a:lstStyle/>
        <a:p>
          <a:endParaRPr lang="ru-RU"/>
        </a:p>
      </dgm:t>
    </dgm:pt>
    <dgm:pt modelId="{2FD98E4A-68B8-E845-927F-2919670DB760}" type="pres">
      <dgm:prSet presAssocID="{501D1A7C-0214-F84D-A983-777AD1A81AEE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A116D2A-A122-274C-954C-4ED692EA2F05}" type="pres">
      <dgm:prSet presAssocID="{501D1A7C-0214-F84D-A983-777AD1A81AEE}" presName="rootConnector1" presStyleLbl="node1" presStyleIdx="0" presStyleCnt="0"/>
      <dgm:spPr/>
      <dgm:t>
        <a:bodyPr/>
        <a:lstStyle/>
        <a:p>
          <a:endParaRPr lang="ru-RU"/>
        </a:p>
      </dgm:t>
    </dgm:pt>
    <dgm:pt modelId="{A8090918-07CB-D34B-9519-D3815B8FAED8}" type="pres">
      <dgm:prSet presAssocID="{501D1A7C-0214-F84D-A983-777AD1A81AEE}" presName="hierChild2" presStyleCnt="0"/>
      <dgm:spPr/>
      <dgm:t>
        <a:bodyPr/>
        <a:lstStyle/>
        <a:p>
          <a:endParaRPr lang="ru-RU"/>
        </a:p>
      </dgm:t>
    </dgm:pt>
    <dgm:pt modelId="{888F0E3E-5D31-AD4C-9F44-5D81AF7B11AC}" type="pres">
      <dgm:prSet presAssocID="{9FDB067B-F932-8E4F-AEC7-537D8D51ED8D}" presName="Name37" presStyleLbl="parChTrans1D2" presStyleIdx="0" presStyleCnt="2"/>
      <dgm:spPr/>
      <dgm:t>
        <a:bodyPr/>
        <a:lstStyle/>
        <a:p>
          <a:endParaRPr lang="ru-RU"/>
        </a:p>
      </dgm:t>
    </dgm:pt>
    <dgm:pt modelId="{427AE2F0-D5BD-6549-9AF0-792BEB758154}" type="pres">
      <dgm:prSet presAssocID="{4645307B-AE66-F044-AD47-8E87CA0384D1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3BC1158A-1904-EE4E-BAD9-ED96410B32A9}" type="pres">
      <dgm:prSet presAssocID="{4645307B-AE66-F044-AD47-8E87CA0384D1}" presName="rootComposite" presStyleCnt="0"/>
      <dgm:spPr/>
      <dgm:t>
        <a:bodyPr/>
        <a:lstStyle/>
        <a:p>
          <a:endParaRPr lang="ru-RU"/>
        </a:p>
      </dgm:t>
    </dgm:pt>
    <dgm:pt modelId="{47965D87-DE18-9A4A-BF79-B47B2E8597FA}" type="pres">
      <dgm:prSet presAssocID="{4645307B-AE66-F044-AD47-8E87CA0384D1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EA6F780-FD36-5D4B-84AD-E906F13EC37E}" type="pres">
      <dgm:prSet presAssocID="{4645307B-AE66-F044-AD47-8E87CA0384D1}" presName="rootConnector" presStyleLbl="node2" presStyleIdx="0" presStyleCnt="2"/>
      <dgm:spPr/>
      <dgm:t>
        <a:bodyPr/>
        <a:lstStyle/>
        <a:p>
          <a:endParaRPr lang="ru-RU"/>
        </a:p>
      </dgm:t>
    </dgm:pt>
    <dgm:pt modelId="{126208FB-5DCB-274B-B68D-443C448FAB25}" type="pres">
      <dgm:prSet presAssocID="{4645307B-AE66-F044-AD47-8E87CA0384D1}" presName="hierChild4" presStyleCnt="0"/>
      <dgm:spPr/>
      <dgm:t>
        <a:bodyPr/>
        <a:lstStyle/>
        <a:p>
          <a:endParaRPr lang="ru-RU"/>
        </a:p>
      </dgm:t>
    </dgm:pt>
    <dgm:pt modelId="{2315766A-D406-684D-A899-559A857D2026}" type="pres">
      <dgm:prSet presAssocID="{4645307B-AE66-F044-AD47-8E87CA0384D1}" presName="hierChild5" presStyleCnt="0"/>
      <dgm:spPr/>
      <dgm:t>
        <a:bodyPr/>
        <a:lstStyle/>
        <a:p>
          <a:endParaRPr lang="ru-RU"/>
        </a:p>
      </dgm:t>
    </dgm:pt>
    <dgm:pt modelId="{84722EBF-4FEE-4449-B4D0-69E6C8896021}" type="pres">
      <dgm:prSet presAssocID="{1CC42EBC-1794-5D42-968B-EEADFE4F40B3}" presName="Name37" presStyleLbl="parChTrans1D2" presStyleIdx="1" presStyleCnt="2"/>
      <dgm:spPr/>
      <dgm:t>
        <a:bodyPr/>
        <a:lstStyle/>
        <a:p>
          <a:endParaRPr lang="ru-RU"/>
        </a:p>
      </dgm:t>
    </dgm:pt>
    <dgm:pt modelId="{2E0C3DDB-C977-634C-B020-C4B6A8CF1ADA}" type="pres">
      <dgm:prSet presAssocID="{2AE34C0C-6979-374C-A92E-BAC458469627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31437619-5ED0-DF44-A7AE-650C01AFB3B3}" type="pres">
      <dgm:prSet presAssocID="{2AE34C0C-6979-374C-A92E-BAC458469627}" presName="rootComposite" presStyleCnt="0"/>
      <dgm:spPr/>
      <dgm:t>
        <a:bodyPr/>
        <a:lstStyle/>
        <a:p>
          <a:endParaRPr lang="ru-RU"/>
        </a:p>
      </dgm:t>
    </dgm:pt>
    <dgm:pt modelId="{ACC3A157-6446-B44A-BE80-67ADCD87F61A}" type="pres">
      <dgm:prSet presAssocID="{2AE34C0C-6979-374C-A92E-BAC458469627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EC59679-2036-6B41-9FC8-B1CEB3E81234}" type="pres">
      <dgm:prSet presAssocID="{2AE34C0C-6979-374C-A92E-BAC458469627}" presName="rootConnector" presStyleLbl="node2" presStyleIdx="1" presStyleCnt="2"/>
      <dgm:spPr/>
      <dgm:t>
        <a:bodyPr/>
        <a:lstStyle/>
        <a:p>
          <a:endParaRPr lang="ru-RU"/>
        </a:p>
      </dgm:t>
    </dgm:pt>
    <dgm:pt modelId="{F928B1AC-30BC-004F-8F5C-602AD79F329E}" type="pres">
      <dgm:prSet presAssocID="{2AE34C0C-6979-374C-A92E-BAC458469627}" presName="hierChild4" presStyleCnt="0"/>
      <dgm:spPr/>
      <dgm:t>
        <a:bodyPr/>
        <a:lstStyle/>
        <a:p>
          <a:endParaRPr lang="ru-RU"/>
        </a:p>
      </dgm:t>
    </dgm:pt>
    <dgm:pt modelId="{7303E7CD-3874-894F-AAB5-0B2C7BC48EE3}" type="pres">
      <dgm:prSet presAssocID="{2AE34C0C-6979-374C-A92E-BAC458469627}" presName="hierChild5" presStyleCnt="0"/>
      <dgm:spPr/>
      <dgm:t>
        <a:bodyPr/>
        <a:lstStyle/>
        <a:p>
          <a:endParaRPr lang="ru-RU"/>
        </a:p>
      </dgm:t>
    </dgm:pt>
    <dgm:pt modelId="{50B84F27-A0E1-AA43-99AF-917AD4E88D9E}" type="pres">
      <dgm:prSet presAssocID="{501D1A7C-0214-F84D-A983-777AD1A81AEE}" presName="hierChild3" presStyleCnt="0"/>
      <dgm:spPr/>
      <dgm:t>
        <a:bodyPr/>
        <a:lstStyle/>
        <a:p>
          <a:endParaRPr lang="ru-RU"/>
        </a:p>
      </dgm:t>
    </dgm:pt>
  </dgm:ptLst>
  <dgm:cxnLst>
    <dgm:cxn modelId="{FA07B03C-446E-9640-A39E-50EB4B373551}" type="presOf" srcId="{9FDB067B-F932-8E4F-AEC7-537D8D51ED8D}" destId="{888F0E3E-5D31-AD4C-9F44-5D81AF7B11AC}" srcOrd="0" destOrd="0" presId="urn:microsoft.com/office/officeart/2005/8/layout/orgChart1"/>
    <dgm:cxn modelId="{0380C97E-3FF5-9F43-9970-3A39F8666378}" type="presOf" srcId="{501D1A7C-0214-F84D-A983-777AD1A81AEE}" destId="{8A116D2A-A122-274C-954C-4ED692EA2F05}" srcOrd="1" destOrd="0" presId="urn:microsoft.com/office/officeart/2005/8/layout/orgChart1"/>
    <dgm:cxn modelId="{8EADE2CC-F5D5-3E4B-8BA5-A9BB271B9C5C}" type="presOf" srcId="{9588BA34-0000-E846-A592-B31F2E57F20D}" destId="{FE483651-7CF9-234F-8C7B-F1963E216ADA}" srcOrd="0" destOrd="0" presId="urn:microsoft.com/office/officeart/2005/8/layout/orgChart1"/>
    <dgm:cxn modelId="{1532F825-D307-9847-8691-5AF47A08A21F}" srcId="{9588BA34-0000-E846-A592-B31F2E57F20D}" destId="{501D1A7C-0214-F84D-A983-777AD1A81AEE}" srcOrd="0" destOrd="0" parTransId="{ADA1D767-A476-A84F-98BD-F1B586DC3045}" sibTransId="{E9C8AD6C-E909-214B-9317-B7D4C6FD558A}"/>
    <dgm:cxn modelId="{69293307-C37E-EA4F-9D6F-1733EC804365}" type="presOf" srcId="{4645307B-AE66-F044-AD47-8E87CA0384D1}" destId="{47965D87-DE18-9A4A-BF79-B47B2E8597FA}" srcOrd="0" destOrd="0" presId="urn:microsoft.com/office/officeart/2005/8/layout/orgChart1"/>
    <dgm:cxn modelId="{7B5EC31F-7107-0348-84F2-FC433C13EE59}" type="presOf" srcId="{4645307B-AE66-F044-AD47-8E87CA0384D1}" destId="{EEA6F780-FD36-5D4B-84AD-E906F13EC37E}" srcOrd="1" destOrd="0" presId="urn:microsoft.com/office/officeart/2005/8/layout/orgChart1"/>
    <dgm:cxn modelId="{CF70A096-25E2-134D-B9DB-EC0848E9A396}" srcId="{501D1A7C-0214-F84D-A983-777AD1A81AEE}" destId="{4645307B-AE66-F044-AD47-8E87CA0384D1}" srcOrd="0" destOrd="0" parTransId="{9FDB067B-F932-8E4F-AEC7-537D8D51ED8D}" sibTransId="{8BE68E58-90F6-094D-B7B4-48F4D5C00748}"/>
    <dgm:cxn modelId="{23FE1728-D177-7F41-9C25-F38D255A56F6}" srcId="{501D1A7C-0214-F84D-A983-777AD1A81AEE}" destId="{2AE34C0C-6979-374C-A92E-BAC458469627}" srcOrd="1" destOrd="0" parTransId="{1CC42EBC-1794-5D42-968B-EEADFE4F40B3}" sibTransId="{B4E51480-A3ED-6E46-A94F-BE166E488457}"/>
    <dgm:cxn modelId="{E0B3FB1A-6E83-1C4D-A5B8-E2E1A15FABA8}" type="presOf" srcId="{2AE34C0C-6979-374C-A92E-BAC458469627}" destId="{ACC3A157-6446-B44A-BE80-67ADCD87F61A}" srcOrd="0" destOrd="0" presId="urn:microsoft.com/office/officeart/2005/8/layout/orgChart1"/>
    <dgm:cxn modelId="{EB6BC678-7DED-A544-A2D4-C0BAED465D19}" type="presOf" srcId="{501D1A7C-0214-F84D-A983-777AD1A81AEE}" destId="{2FD98E4A-68B8-E845-927F-2919670DB760}" srcOrd="0" destOrd="0" presId="urn:microsoft.com/office/officeart/2005/8/layout/orgChart1"/>
    <dgm:cxn modelId="{C307664D-F6CE-BB47-8EB4-8DA3D2F8BC25}" type="presOf" srcId="{2AE34C0C-6979-374C-A92E-BAC458469627}" destId="{CEC59679-2036-6B41-9FC8-B1CEB3E81234}" srcOrd="1" destOrd="0" presId="urn:microsoft.com/office/officeart/2005/8/layout/orgChart1"/>
    <dgm:cxn modelId="{3A4FC638-C636-4046-B3DE-86DD1D6187A7}" type="presOf" srcId="{1CC42EBC-1794-5D42-968B-EEADFE4F40B3}" destId="{84722EBF-4FEE-4449-B4D0-69E6C8896021}" srcOrd="0" destOrd="0" presId="urn:microsoft.com/office/officeart/2005/8/layout/orgChart1"/>
    <dgm:cxn modelId="{5A4070C8-BC60-2549-A8AC-416ED3F86E41}" type="presParOf" srcId="{FE483651-7CF9-234F-8C7B-F1963E216ADA}" destId="{DACD60E1-C931-1049-BA9A-145882607E97}" srcOrd="0" destOrd="0" presId="urn:microsoft.com/office/officeart/2005/8/layout/orgChart1"/>
    <dgm:cxn modelId="{4F66A93F-8098-8A47-99C3-4CC1B7BD5EE8}" type="presParOf" srcId="{DACD60E1-C931-1049-BA9A-145882607E97}" destId="{06DB7D6A-A389-B846-81BA-14FDC2E678FF}" srcOrd="0" destOrd="0" presId="urn:microsoft.com/office/officeart/2005/8/layout/orgChart1"/>
    <dgm:cxn modelId="{26D5014B-1863-344E-A00E-A05BC46B6290}" type="presParOf" srcId="{06DB7D6A-A389-B846-81BA-14FDC2E678FF}" destId="{2FD98E4A-68B8-E845-927F-2919670DB760}" srcOrd="0" destOrd="0" presId="urn:microsoft.com/office/officeart/2005/8/layout/orgChart1"/>
    <dgm:cxn modelId="{076387AE-3EBF-C643-B855-658D2E262285}" type="presParOf" srcId="{06DB7D6A-A389-B846-81BA-14FDC2E678FF}" destId="{8A116D2A-A122-274C-954C-4ED692EA2F05}" srcOrd="1" destOrd="0" presId="urn:microsoft.com/office/officeart/2005/8/layout/orgChart1"/>
    <dgm:cxn modelId="{1B75CB4E-D010-164D-AD89-270CB59ED3A4}" type="presParOf" srcId="{DACD60E1-C931-1049-BA9A-145882607E97}" destId="{A8090918-07CB-D34B-9519-D3815B8FAED8}" srcOrd="1" destOrd="0" presId="urn:microsoft.com/office/officeart/2005/8/layout/orgChart1"/>
    <dgm:cxn modelId="{DD94CA5D-381A-6B4D-81FE-DAD853365152}" type="presParOf" srcId="{A8090918-07CB-D34B-9519-D3815B8FAED8}" destId="{888F0E3E-5D31-AD4C-9F44-5D81AF7B11AC}" srcOrd="0" destOrd="0" presId="urn:microsoft.com/office/officeart/2005/8/layout/orgChart1"/>
    <dgm:cxn modelId="{3A153032-1DA0-5643-B7D5-7B7176FD4D09}" type="presParOf" srcId="{A8090918-07CB-D34B-9519-D3815B8FAED8}" destId="{427AE2F0-D5BD-6549-9AF0-792BEB758154}" srcOrd="1" destOrd="0" presId="urn:microsoft.com/office/officeart/2005/8/layout/orgChart1"/>
    <dgm:cxn modelId="{19740930-08D9-9D45-AA44-BB1BAC433AA9}" type="presParOf" srcId="{427AE2F0-D5BD-6549-9AF0-792BEB758154}" destId="{3BC1158A-1904-EE4E-BAD9-ED96410B32A9}" srcOrd="0" destOrd="0" presId="urn:microsoft.com/office/officeart/2005/8/layout/orgChart1"/>
    <dgm:cxn modelId="{045D73DB-8EB3-F940-A7EE-113CF8DCF598}" type="presParOf" srcId="{3BC1158A-1904-EE4E-BAD9-ED96410B32A9}" destId="{47965D87-DE18-9A4A-BF79-B47B2E8597FA}" srcOrd="0" destOrd="0" presId="urn:microsoft.com/office/officeart/2005/8/layout/orgChart1"/>
    <dgm:cxn modelId="{4B508197-2219-1A45-8404-032FD7E6ECE0}" type="presParOf" srcId="{3BC1158A-1904-EE4E-BAD9-ED96410B32A9}" destId="{EEA6F780-FD36-5D4B-84AD-E906F13EC37E}" srcOrd="1" destOrd="0" presId="urn:microsoft.com/office/officeart/2005/8/layout/orgChart1"/>
    <dgm:cxn modelId="{E1B8736F-D3CA-914E-B6DD-D1CD662954B8}" type="presParOf" srcId="{427AE2F0-D5BD-6549-9AF0-792BEB758154}" destId="{126208FB-5DCB-274B-B68D-443C448FAB25}" srcOrd="1" destOrd="0" presId="urn:microsoft.com/office/officeart/2005/8/layout/orgChart1"/>
    <dgm:cxn modelId="{8C2CAD0E-8977-DF49-B81B-7622D2433C21}" type="presParOf" srcId="{427AE2F0-D5BD-6549-9AF0-792BEB758154}" destId="{2315766A-D406-684D-A899-559A857D2026}" srcOrd="2" destOrd="0" presId="urn:microsoft.com/office/officeart/2005/8/layout/orgChart1"/>
    <dgm:cxn modelId="{57617E46-F273-3A45-8A06-55264A20BAE1}" type="presParOf" srcId="{A8090918-07CB-D34B-9519-D3815B8FAED8}" destId="{84722EBF-4FEE-4449-B4D0-69E6C8896021}" srcOrd="2" destOrd="0" presId="urn:microsoft.com/office/officeart/2005/8/layout/orgChart1"/>
    <dgm:cxn modelId="{1B07487A-F7F6-F04F-8BB2-5232A81DD6AE}" type="presParOf" srcId="{A8090918-07CB-D34B-9519-D3815B8FAED8}" destId="{2E0C3DDB-C977-634C-B020-C4B6A8CF1ADA}" srcOrd="3" destOrd="0" presId="urn:microsoft.com/office/officeart/2005/8/layout/orgChart1"/>
    <dgm:cxn modelId="{C0DC5A95-8C8F-9D41-9019-1D4FB61A3443}" type="presParOf" srcId="{2E0C3DDB-C977-634C-B020-C4B6A8CF1ADA}" destId="{31437619-5ED0-DF44-A7AE-650C01AFB3B3}" srcOrd="0" destOrd="0" presId="urn:microsoft.com/office/officeart/2005/8/layout/orgChart1"/>
    <dgm:cxn modelId="{AB5B2866-2D09-F14B-B8EA-98828625181F}" type="presParOf" srcId="{31437619-5ED0-DF44-A7AE-650C01AFB3B3}" destId="{ACC3A157-6446-B44A-BE80-67ADCD87F61A}" srcOrd="0" destOrd="0" presId="urn:microsoft.com/office/officeart/2005/8/layout/orgChart1"/>
    <dgm:cxn modelId="{BFA9F536-0809-1A47-A573-3258D1F103EC}" type="presParOf" srcId="{31437619-5ED0-DF44-A7AE-650C01AFB3B3}" destId="{CEC59679-2036-6B41-9FC8-B1CEB3E81234}" srcOrd="1" destOrd="0" presId="urn:microsoft.com/office/officeart/2005/8/layout/orgChart1"/>
    <dgm:cxn modelId="{449F1D77-5834-6B42-911A-54D6AB2C8D94}" type="presParOf" srcId="{2E0C3DDB-C977-634C-B020-C4B6A8CF1ADA}" destId="{F928B1AC-30BC-004F-8F5C-602AD79F329E}" srcOrd="1" destOrd="0" presId="urn:microsoft.com/office/officeart/2005/8/layout/orgChart1"/>
    <dgm:cxn modelId="{92431EC3-74DB-1B4F-A0E5-7B534EBA306B}" type="presParOf" srcId="{2E0C3DDB-C977-634C-B020-C4B6A8CF1ADA}" destId="{7303E7CD-3874-894F-AAB5-0B2C7BC48EE3}" srcOrd="2" destOrd="0" presId="urn:microsoft.com/office/officeart/2005/8/layout/orgChart1"/>
    <dgm:cxn modelId="{55929A90-A288-734F-84AE-290601329500}" type="presParOf" srcId="{DACD60E1-C931-1049-BA9A-145882607E97}" destId="{50B84F27-A0E1-AA43-99AF-917AD4E88D9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A8B3857-E8F1-6740-98E8-D180E58A2155}" type="doc">
      <dgm:prSet loTypeId="urn:microsoft.com/office/officeart/2005/8/layout/orgChart1" loCatId="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3F5FD72-C58B-D14A-BB4D-0E8A65A2F147}">
      <dgm:prSet phldrT="[Текст]"/>
      <dgm:spPr/>
      <dgm:t>
        <a:bodyPr/>
        <a:lstStyle/>
        <a:p>
          <a:r>
            <a:rPr lang="ru-RU" dirty="0" smtClean="0"/>
            <a:t>Способы формирования резерва составов участковых комиссий </a:t>
          </a:r>
          <a:endParaRPr lang="ru-RU" dirty="0"/>
        </a:p>
      </dgm:t>
    </dgm:pt>
    <dgm:pt modelId="{B9FC7F90-80BE-414E-805B-A377F0596185}" type="parTrans" cxnId="{7F56133E-8AC5-394F-A7CD-A0EDAD08EB23}">
      <dgm:prSet/>
      <dgm:spPr/>
      <dgm:t>
        <a:bodyPr/>
        <a:lstStyle/>
        <a:p>
          <a:endParaRPr lang="ru-RU"/>
        </a:p>
      </dgm:t>
    </dgm:pt>
    <dgm:pt modelId="{A59722B2-C7E4-0F4E-AF80-132A7F7343B7}" type="sibTrans" cxnId="{7F56133E-8AC5-394F-A7CD-A0EDAD08EB23}">
      <dgm:prSet/>
      <dgm:spPr/>
      <dgm:t>
        <a:bodyPr/>
        <a:lstStyle/>
        <a:p>
          <a:endParaRPr lang="ru-RU"/>
        </a:p>
      </dgm:t>
    </dgm:pt>
    <dgm:pt modelId="{49597432-C793-5F43-BE7A-B01F8EF02D01}">
      <dgm:prSet phldrT="[Текст]"/>
      <dgm:spPr/>
      <dgm:t>
        <a:bodyPr/>
        <a:lstStyle/>
        <a:p>
          <a:r>
            <a:rPr lang="ru-RU" dirty="0" smtClean="0"/>
            <a:t>Зачисление отдельных категорий лиц в особом (упрощенном) порядке</a:t>
          </a:r>
          <a:endParaRPr lang="ru-RU" dirty="0"/>
        </a:p>
      </dgm:t>
    </dgm:pt>
    <dgm:pt modelId="{2B886A13-EC50-3F4B-AA18-3968F6835544}" type="parTrans" cxnId="{66790536-CDFB-D84E-96E2-34D6E46B2F3D}">
      <dgm:prSet/>
      <dgm:spPr/>
      <dgm:t>
        <a:bodyPr/>
        <a:lstStyle/>
        <a:p>
          <a:endParaRPr lang="ru-RU"/>
        </a:p>
      </dgm:t>
    </dgm:pt>
    <dgm:pt modelId="{E3D33288-7696-BB46-BFFD-7A8C56B599A6}" type="sibTrans" cxnId="{66790536-CDFB-D84E-96E2-34D6E46B2F3D}">
      <dgm:prSet/>
      <dgm:spPr/>
      <dgm:t>
        <a:bodyPr/>
        <a:lstStyle/>
        <a:p>
          <a:endParaRPr lang="ru-RU"/>
        </a:p>
      </dgm:t>
    </dgm:pt>
    <dgm:pt modelId="{AA12B527-505B-F646-BB3B-EE445F283FFA}">
      <dgm:prSet phldrT="[Текст]"/>
      <dgm:spPr/>
      <dgm:t>
        <a:bodyPr/>
        <a:lstStyle/>
        <a:p>
          <a:r>
            <a:rPr lang="ru-RU" dirty="0" smtClean="0"/>
            <a:t>Зачисление кандидатур, оставшихся после формирования УИК </a:t>
          </a:r>
          <a:endParaRPr lang="ru-RU" dirty="0"/>
        </a:p>
      </dgm:t>
    </dgm:pt>
    <dgm:pt modelId="{FB959E33-54A9-584B-9AAF-A6A9AEB60EE5}" type="sibTrans" cxnId="{8A2AD4A3-4909-D942-9614-C88F78F52CA4}">
      <dgm:prSet/>
      <dgm:spPr/>
      <dgm:t>
        <a:bodyPr/>
        <a:lstStyle/>
        <a:p>
          <a:endParaRPr lang="ru-RU"/>
        </a:p>
      </dgm:t>
    </dgm:pt>
    <dgm:pt modelId="{44AC19A9-BB80-FC4C-A9EC-285270582553}" type="parTrans" cxnId="{8A2AD4A3-4909-D942-9614-C88F78F52CA4}">
      <dgm:prSet/>
      <dgm:spPr/>
      <dgm:t>
        <a:bodyPr/>
        <a:lstStyle/>
        <a:p>
          <a:endParaRPr lang="ru-RU"/>
        </a:p>
      </dgm:t>
    </dgm:pt>
    <dgm:pt modelId="{68D8D5C8-DA4E-F042-9190-4FBEA1A5E7F4}">
      <dgm:prSet phldrT="[Текст]"/>
      <dgm:spPr/>
      <dgm:t>
        <a:bodyPr/>
        <a:lstStyle/>
        <a:p>
          <a:r>
            <a:rPr lang="ru-RU" dirty="0" smtClean="0"/>
            <a:t>Дополнительное зачисление</a:t>
          </a:r>
          <a:endParaRPr lang="ru-RU" dirty="0"/>
        </a:p>
      </dgm:t>
    </dgm:pt>
    <dgm:pt modelId="{103C7E2A-8410-B443-9CD1-51586EACFEF9}" type="sibTrans" cxnId="{F8249D00-4512-AC44-B500-987B013DDC15}">
      <dgm:prSet/>
      <dgm:spPr/>
      <dgm:t>
        <a:bodyPr/>
        <a:lstStyle/>
        <a:p>
          <a:endParaRPr lang="ru-RU"/>
        </a:p>
      </dgm:t>
    </dgm:pt>
    <dgm:pt modelId="{C46B936A-0B09-7A4D-AA3F-F5F2B359D10A}" type="parTrans" cxnId="{F8249D00-4512-AC44-B500-987B013DDC15}">
      <dgm:prSet/>
      <dgm:spPr/>
      <dgm:t>
        <a:bodyPr/>
        <a:lstStyle/>
        <a:p>
          <a:endParaRPr lang="ru-RU"/>
        </a:p>
      </dgm:t>
    </dgm:pt>
    <dgm:pt modelId="{588FA1B7-07C6-F543-926F-4E596D722907}" type="pres">
      <dgm:prSet presAssocID="{7A8B3857-E8F1-6740-98E8-D180E58A215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DC0C324-05F5-4C47-BD56-95BC3A5EA755}" type="pres">
      <dgm:prSet presAssocID="{03F5FD72-C58B-D14A-BB4D-0E8A65A2F147}" presName="hierRoot1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F8F41CD8-1F06-7B48-8D0D-40FF3B851513}" type="pres">
      <dgm:prSet presAssocID="{03F5FD72-C58B-D14A-BB4D-0E8A65A2F147}" presName="rootComposite1" presStyleCnt="0"/>
      <dgm:spPr/>
      <dgm:t>
        <a:bodyPr/>
        <a:lstStyle/>
        <a:p>
          <a:endParaRPr lang="ru-RU"/>
        </a:p>
      </dgm:t>
    </dgm:pt>
    <dgm:pt modelId="{E1585202-BE00-1743-BCEF-EA8D2A154B63}" type="pres">
      <dgm:prSet presAssocID="{03F5FD72-C58B-D14A-BB4D-0E8A65A2F147}" presName="rootText1" presStyleLbl="node0" presStyleIdx="0" presStyleCnt="1" custScaleX="326112" custScaleY="160324" custLinFactNeighborX="3316" custLinFactNeighborY="-3282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F3421E5-97E3-7F48-83D4-E9AB9D00B902}" type="pres">
      <dgm:prSet presAssocID="{03F5FD72-C58B-D14A-BB4D-0E8A65A2F147}" presName="rootConnector1" presStyleLbl="node1" presStyleIdx="0" presStyleCnt="0"/>
      <dgm:spPr/>
      <dgm:t>
        <a:bodyPr/>
        <a:lstStyle/>
        <a:p>
          <a:endParaRPr lang="ru-RU"/>
        </a:p>
      </dgm:t>
    </dgm:pt>
    <dgm:pt modelId="{B9C52FF9-9DD6-6049-B1A8-ADF2B49CA10F}" type="pres">
      <dgm:prSet presAssocID="{03F5FD72-C58B-D14A-BB4D-0E8A65A2F147}" presName="hierChild2" presStyleCnt="0"/>
      <dgm:spPr/>
      <dgm:t>
        <a:bodyPr/>
        <a:lstStyle/>
        <a:p>
          <a:endParaRPr lang="ru-RU"/>
        </a:p>
      </dgm:t>
    </dgm:pt>
    <dgm:pt modelId="{F5268D19-01B7-E642-8AF0-0E8170B95D1A}" type="pres">
      <dgm:prSet presAssocID="{44AC19A9-BB80-FC4C-A9EC-285270582553}" presName="Name37" presStyleLbl="parChTrans1D2" presStyleIdx="0" presStyleCnt="3"/>
      <dgm:spPr/>
      <dgm:t>
        <a:bodyPr/>
        <a:lstStyle/>
        <a:p>
          <a:endParaRPr lang="ru-RU"/>
        </a:p>
      </dgm:t>
    </dgm:pt>
    <dgm:pt modelId="{86BBD755-FD0B-3944-98E4-223EDAD8BBCF}" type="pres">
      <dgm:prSet presAssocID="{AA12B527-505B-F646-BB3B-EE445F283FFA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121EC7B9-1359-5A47-ADF6-3600F58231EB}" type="pres">
      <dgm:prSet presAssocID="{AA12B527-505B-F646-BB3B-EE445F283FFA}" presName="rootComposite" presStyleCnt="0"/>
      <dgm:spPr/>
      <dgm:t>
        <a:bodyPr/>
        <a:lstStyle/>
        <a:p>
          <a:endParaRPr lang="ru-RU"/>
        </a:p>
      </dgm:t>
    </dgm:pt>
    <dgm:pt modelId="{B35429EA-8237-754B-8C77-D96A16BE0CDD}" type="pres">
      <dgm:prSet presAssocID="{AA12B527-505B-F646-BB3B-EE445F283FFA}" presName="rootText" presStyleLbl="node2" presStyleIdx="0" presStyleCnt="3" custScaleX="110281" custScaleY="235541" custLinFactNeighborX="1203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69D6E2E-C365-0043-92C7-3BE66DEEF103}" type="pres">
      <dgm:prSet presAssocID="{AA12B527-505B-F646-BB3B-EE445F283FFA}" presName="rootConnector" presStyleLbl="node2" presStyleIdx="0" presStyleCnt="3"/>
      <dgm:spPr/>
      <dgm:t>
        <a:bodyPr/>
        <a:lstStyle/>
        <a:p>
          <a:endParaRPr lang="ru-RU"/>
        </a:p>
      </dgm:t>
    </dgm:pt>
    <dgm:pt modelId="{787139B6-4966-834E-AAD4-7E682D5AEE07}" type="pres">
      <dgm:prSet presAssocID="{AA12B527-505B-F646-BB3B-EE445F283FFA}" presName="hierChild4" presStyleCnt="0"/>
      <dgm:spPr/>
      <dgm:t>
        <a:bodyPr/>
        <a:lstStyle/>
        <a:p>
          <a:endParaRPr lang="ru-RU"/>
        </a:p>
      </dgm:t>
    </dgm:pt>
    <dgm:pt modelId="{30DD7BEF-48FC-E443-B621-20A3F3F5547F}" type="pres">
      <dgm:prSet presAssocID="{AA12B527-505B-F646-BB3B-EE445F283FFA}" presName="hierChild5" presStyleCnt="0"/>
      <dgm:spPr/>
      <dgm:t>
        <a:bodyPr/>
        <a:lstStyle/>
        <a:p>
          <a:endParaRPr lang="ru-RU"/>
        </a:p>
      </dgm:t>
    </dgm:pt>
    <dgm:pt modelId="{83A98845-6646-954C-B70B-648D64BE7C01}" type="pres">
      <dgm:prSet presAssocID="{C46B936A-0B09-7A4D-AA3F-F5F2B359D10A}" presName="Name37" presStyleLbl="parChTrans1D2" presStyleIdx="1" presStyleCnt="3"/>
      <dgm:spPr/>
      <dgm:t>
        <a:bodyPr/>
        <a:lstStyle/>
        <a:p>
          <a:endParaRPr lang="ru-RU"/>
        </a:p>
      </dgm:t>
    </dgm:pt>
    <dgm:pt modelId="{4112D21B-71DF-5A4F-B0E7-90FD480B2DFA}" type="pres">
      <dgm:prSet presAssocID="{68D8D5C8-DA4E-F042-9190-4FBEA1A5E7F4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34EA4C21-0F8C-6D40-BA3A-1B5E2BF60A57}" type="pres">
      <dgm:prSet presAssocID="{68D8D5C8-DA4E-F042-9190-4FBEA1A5E7F4}" presName="rootComposite" presStyleCnt="0"/>
      <dgm:spPr/>
      <dgm:t>
        <a:bodyPr/>
        <a:lstStyle/>
        <a:p>
          <a:endParaRPr lang="ru-RU"/>
        </a:p>
      </dgm:t>
    </dgm:pt>
    <dgm:pt modelId="{AC99C678-3D48-A848-BEA3-A82DFD628E7F}" type="pres">
      <dgm:prSet presAssocID="{68D8D5C8-DA4E-F042-9190-4FBEA1A5E7F4}" presName="rootText" presStyleLbl="node2" presStyleIdx="1" presStyleCnt="3" custScaleY="238953" custLinFactNeighborX="-164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7DEE7D7-BCA8-4D46-A036-E24D0C149123}" type="pres">
      <dgm:prSet presAssocID="{68D8D5C8-DA4E-F042-9190-4FBEA1A5E7F4}" presName="rootConnector" presStyleLbl="node2" presStyleIdx="1" presStyleCnt="3"/>
      <dgm:spPr/>
      <dgm:t>
        <a:bodyPr/>
        <a:lstStyle/>
        <a:p>
          <a:endParaRPr lang="ru-RU"/>
        </a:p>
      </dgm:t>
    </dgm:pt>
    <dgm:pt modelId="{234B3BE0-6B50-6744-AA35-3B3789B9171B}" type="pres">
      <dgm:prSet presAssocID="{68D8D5C8-DA4E-F042-9190-4FBEA1A5E7F4}" presName="hierChild4" presStyleCnt="0"/>
      <dgm:spPr/>
      <dgm:t>
        <a:bodyPr/>
        <a:lstStyle/>
        <a:p>
          <a:endParaRPr lang="ru-RU"/>
        </a:p>
      </dgm:t>
    </dgm:pt>
    <dgm:pt modelId="{DF3C9BA2-2284-B34D-B047-FAC3CEF4E1F0}" type="pres">
      <dgm:prSet presAssocID="{68D8D5C8-DA4E-F042-9190-4FBEA1A5E7F4}" presName="hierChild5" presStyleCnt="0"/>
      <dgm:spPr/>
      <dgm:t>
        <a:bodyPr/>
        <a:lstStyle/>
        <a:p>
          <a:endParaRPr lang="ru-RU"/>
        </a:p>
      </dgm:t>
    </dgm:pt>
    <dgm:pt modelId="{2DEF8D68-07C2-8348-B104-1463414CD111}" type="pres">
      <dgm:prSet presAssocID="{2B886A13-EC50-3F4B-AA18-3968F6835544}" presName="Name37" presStyleLbl="parChTrans1D2" presStyleIdx="2" presStyleCnt="3"/>
      <dgm:spPr/>
      <dgm:t>
        <a:bodyPr/>
        <a:lstStyle/>
        <a:p>
          <a:endParaRPr lang="ru-RU"/>
        </a:p>
      </dgm:t>
    </dgm:pt>
    <dgm:pt modelId="{A4B7BF74-CCE7-A44B-B1B8-61165E78D5CE}" type="pres">
      <dgm:prSet presAssocID="{49597432-C793-5F43-BE7A-B01F8EF02D01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FB5AB317-E435-444E-9EE6-516242E0E370}" type="pres">
      <dgm:prSet presAssocID="{49597432-C793-5F43-BE7A-B01F8EF02D01}" presName="rootComposite" presStyleCnt="0"/>
      <dgm:spPr/>
      <dgm:t>
        <a:bodyPr/>
        <a:lstStyle/>
        <a:p>
          <a:endParaRPr lang="ru-RU"/>
        </a:p>
      </dgm:t>
    </dgm:pt>
    <dgm:pt modelId="{23287773-EBEE-2A4B-AE75-30A5B072F9F2}" type="pres">
      <dgm:prSet presAssocID="{49597432-C793-5F43-BE7A-B01F8EF02D01}" presName="rootText" presStyleLbl="node2" presStyleIdx="2" presStyleCnt="3" custScaleY="241141" custLinFactNeighborX="-12584" custLinFactNeighborY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E1F085D-3748-BB41-B5D3-BA8DB63A8F0A}" type="pres">
      <dgm:prSet presAssocID="{49597432-C793-5F43-BE7A-B01F8EF02D01}" presName="rootConnector" presStyleLbl="node2" presStyleIdx="2" presStyleCnt="3"/>
      <dgm:spPr/>
      <dgm:t>
        <a:bodyPr/>
        <a:lstStyle/>
        <a:p>
          <a:endParaRPr lang="ru-RU"/>
        </a:p>
      </dgm:t>
    </dgm:pt>
    <dgm:pt modelId="{7CF352A4-9927-7948-B440-45E7F47F1E61}" type="pres">
      <dgm:prSet presAssocID="{49597432-C793-5F43-BE7A-B01F8EF02D01}" presName="hierChild4" presStyleCnt="0"/>
      <dgm:spPr/>
      <dgm:t>
        <a:bodyPr/>
        <a:lstStyle/>
        <a:p>
          <a:endParaRPr lang="ru-RU"/>
        </a:p>
      </dgm:t>
    </dgm:pt>
    <dgm:pt modelId="{032F2C35-A6CA-3245-B1C2-9BE9D69A28C5}" type="pres">
      <dgm:prSet presAssocID="{49597432-C793-5F43-BE7A-B01F8EF02D01}" presName="hierChild5" presStyleCnt="0"/>
      <dgm:spPr/>
      <dgm:t>
        <a:bodyPr/>
        <a:lstStyle/>
        <a:p>
          <a:endParaRPr lang="ru-RU"/>
        </a:p>
      </dgm:t>
    </dgm:pt>
    <dgm:pt modelId="{9773EFA6-0933-8C49-969E-1669449A8E33}" type="pres">
      <dgm:prSet presAssocID="{03F5FD72-C58B-D14A-BB4D-0E8A65A2F147}" presName="hierChild3" presStyleCnt="0"/>
      <dgm:spPr/>
      <dgm:t>
        <a:bodyPr/>
        <a:lstStyle/>
        <a:p>
          <a:endParaRPr lang="ru-RU"/>
        </a:p>
      </dgm:t>
    </dgm:pt>
  </dgm:ptLst>
  <dgm:cxnLst>
    <dgm:cxn modelId="{426C75DC-4169-ED48-BD80-FC0E15A13B2D}" type="presOf" srcId="{49597432-C793-5F43-BE7A-B01F8EF02D01}" destId="{4E1F085D-3748-BB41-B5D3-BA8DB63A8F0A}" srcOrd="1" destOrd="0" presId="urn:microsoft.com/office/officeart/2005/8/layout/orgChart1"/>
    <dgm:cxn modelId="{DED26A63-7E92-5747-933E-47C69C6DE449}" type="presOf" srcId="{AA12B527-505B-F646-BB3B-EE445F283FFA}" destId="{369D6E2E-C365-0043-92C7-3BE66DEEF103}" srcOrd="1" destOrd="0" presId="urn:microsoft.com/office/officeart/2005/8/layout/orgChart1"/>
    <dgm:cxn modelId="{E1B6A685-CA97-604D-9FE7-B780D412BFAD}" type="presOf" srcId="{03F5FD72-C58B-D14A-BB4D-0E8A65A2F147}" destId="{E1585202-BE00-1743-BCEF-EA8D2A154B63}" srcOrd="0" destOrd="0" presId="urn:microsoft.com/office/officeart/2005/8/layout/orgChart1"/>
    <dgm:cxn modelId="{66790536-CDFB-D84E-96E2-34D6E46B2F3D}" srcId="{03F5FD72-C58B-D14A-BB4D-0E8A65A2F147}" destId="{49597432-C793-5F43-BE7A-B01F8EF02D01}" srcOrd="2" destOrd="0" parTransId="{2B886A13-EC50-3F4B-AA18-3968F6835544}" sibTransId="{E3D33288-7696-BB46-BFFD-7A8C56B599A6}"/>
    <dgm:cxn modelId="{7F56133E-8AC5-394F-A7CD-A0EDAD08EB23}" srcId="{7A8B3857-E8F1-6740-98E8-D180E58A2155}" destId="{03F5FD72-C58B-D14A-BB4D-0E8A65A2F147}" srcOrd="0" destOrd="0" parTransId="{B9FC7F90-80BE-414E-805B-A377F0596185}" sibTransId="{A59722B2-C7E4-0F4E-AF80-132A7F7343B7}"/>
    <dgm:cxn modelId="{A81E7AF8-5C66-8F49-A4ED-C67300CD0BF5}" type="presOf" srcId="{44AC19A9-BB80-FC4C-A9EC-285270582553}" destId="{F5268D19-01B7-E642-8AF0-0E8170B95D1A}" srcOrd="0" destOrd="0" presId="urn:microsoft.com/office/officeart/2005/8/layout/orgChart1"/>
    <dgm:cxn modelId="{1ABE2247-3ECA-1041-87A0-445902DDD72A}" type="presOf" srcId="{68D8D5C8-DA4E-F042-9190-4FBEA1A5E7F4}" destId="{AC99C678-3D48-A848-BEA3-A82DFD628E7F}" srcOrd="0" destOrd="0" presId="urn:microsoft.com/office/officeart/2005/8/layout/orgChart1"/>
    <dgm:cxn modelId="{9461F60F-7976-4A44-90E9-7D1CE6B37A09}" type="presOf" srcId="{68D8D5C8-DA4E-F042-9190-4FBEA1A5E7F4}" destId="{F7DEE7D7-BCA8-4D46-A036-E24D0C149123}" srcOrd="1" destOrd="0" presId="urn:microsoft.com/office/officeart/2005/8/layout/orgChart1"/>
    <dgm:cxn modelId="{1F210B8D-7D24-744C-A447-0A0D17EA18D1}" type="presOf" srcId="{C46B936A-0B09-7A4D-AA3F-F5F2B359D10A}" destId="{83A98845-6646-954C-B70B-648D64BE7C01}" srcOrd="0" destOrd="0" presId="urn:microsoft.com/office/officeart/2005/8/layout/orgChart1"/>
    <dgm:cxn modelId="{62730574-0898-8144-81F0-7926373CAFA7}" type="presOf" srcId="{2B886A13-EC50-3F4B-AA18-3968F6835544}" destId="{2DEF8D68-07C2-8348-B104-1463414CD111}" srcOrd="0" destOrd="0" presId="urn:microsoft.com/office/officeart/2005/8/layout/orgChart1"/>
    <dgm:cxn modelId="{5E961584-DA39-4140-A742-6C11AD478CD9}" type="presOf" srcId="{03F5FD72-C58B-D14A-BB4D-0E8A65A2F147}" destId="{8F3421E5-97E3-7F48-83D4-E9AB9D00B902}" srcOrd="1" destOrd="0" presId="urn:microsoft.com/office/officeart/2005/8/layout/orgChart1"/>
    <dgm:cxn modelId="{F8249D00-4512-AC44-B500-987B013DDC15}" srcId="{03F5FD72-C58B-D14A-BB4D-0E8A65A2F147}" destId="{68D8D5C8-DA4E-F042-9190-4FBEA1A5E7F4}" srcOrd="1" destOrd="0" parTransId="{C46B936A-0B09-7A4D-AA3F-F5F2B359D10A}" sibTransId="{103C7E2A-8410-B443-9CD1-51586EACFEF9}"/>
    <dgm:cxn modelId="{328925AC-2152-114B-A933-A46D765BB72D}" type="presOf" srcId="{7A8B3857-E8F1-6740-98E8-D180E58A2155}" destId="{588FA1B7-07C6-F543-926F-4E596D722907}" srcOrd="0" destOrd="0" presId="urn:microsoft.com/office/officeart/2005/8/layout/orgChart1"/>
    <dgm:cxn modelId="{F297FF7A-0EDD-1348-8E7B-621A0BD7FEDA}" type="presOf" srcId="{49597432-C793-5F43-BE7A-B01F8EF02D01}" destId="{23287773-EBEE-2A4B-AE75-30A5B072F9F2}" srcOrd="0" destOrd="0" presId="urn:microsoft.com/office/officeart/2005/8/layout/orgChart1"/>
    <dgm:cxn modelId="{274061CC-CDE8-FB43-AB85-227B11EA2E58}" type="presOf" srcId="{AA12B527-505B-F646-BB3B-EE445F283FFA}" destId="{B35429EA-8237-754B-8C77-D96A16BE0CDD}" srcOrd="0" destOrd="0" presId="urn:microsoft.com/office/officeart/2005/8/layout/orgChart1"/>
    <dgm:cxn modelId="{8A2AD4A3-4909-D942-9614-C88F78F52CA4}" srcId="{03F5FD72-C58B-D14A-BB4D-0E8A65A2F147}" destId="{AA12B527-505B-F646-BB3B-EE445F283FFA}" srcOrd="0" destOrd="0" parTransId="{44AC19A9-BB80-FC4C-A9EC-285270582553}" sibTransId="{FB959E33-54A9-584B-9AAF-A6A9AEB60EE5}"/>
    <dgm:cxn modelId="{3AE51FC9-3A51-D246-8536-AFDBA7A08272}" type="presParOf" srcId="{588FA1B7-07C6-F543-926F-4E596D722907}" destId="{5DC0C324-05F5-4C47-BD56-95BC3A5EA755}" srcOrd="0" destOrd="0" presId="urn:microsoft.com/office/officeart/2005/8/layout/orgChart1"/>
    <dgm:cxn modelId="{AE2BA892-1270-8840-9C5C-EAEF68BD5BA1}" type="presParOf" srcId="{5DC0C324-05F5-4C47-BD56-95BC3A5EA755}" destId="{F8F41CD8-1F06-7B48-8D0D-40FF3B851513}" srcOrd="0" destOrd="0" presId="urn:microsoft.com/office/officeart/2005/8/layout/orgChart1"/>
    <dgm:cxn modelId="{D515AC09-5670-B844-AF25-1DE73A76AA86}" type="presParOf" srcId="{F8F41CD8-1F06-7B48-8D0D-40FF3B851513}" destId="{E1585202-BE00-1743-BCEF-EA8D2A154B63}" srcOrd="0" destOrd="0" presId="urn:microsoft.com/office/officeart/2005/8/layout/orgChart1"/>
    <dgm:cxn modelId="{C4437536-4D98-D242-B286-548A5A372E76}" type="presParOf" srcId="{F8F41CD8-1F06-7B48-8D0D-40FF3B851513}" destId="{8F3421E5-97E3-7F48-83D4-E9AB9D00B902}" srcOrd="1" destOrd="0" presId="urn:microsoft.com/office/officeart/2005/8/layout/orgChart1"/>
    <dgm:cxn modelId="{E891616D-D2C2-A74B-8B39-7A8A61D50275}" type="presParOf" srcId="{5DC0C324-05F5-4C47-BD56-95BC3A5EA755}" destId="{B9C52FF9-9DD6-6049-B1A8-ADF2B49CA10F}" srcOrd="1" destOrd="0" presId="urn:microsoft.com/office/officeart/2005/8/layout/orgChart1"/>
    <dgm:cxn modelId="{A034EAA1-2F0D-DA4A-9F4D-3807DEF0EB07}" type="presParOf" srcId="{B9C52FF9-9DD6-6049-B1A8-ADF2B49CA10F}" destId="{F5268D19-01B7-E642-8AF0-0E8170B95D1A}" srcOrd="0" destOrd="0" presId="urn:microsoft.com/office/officeart/2005/8/layout/orgChart1"/>
    <dgm:cxn modelId="{37843AD7-6F26-504F-80C6-90F49E757ED3}" type="presParOf" srcId="{B9C52FF9-9DD6-6049-B1A8-ADF2B49CA10F}" destId="{86BBD755-FD0B-3944-98E4-223EDAD8BBCF}" srcOrd="1" destOrd="0" presId="urn:microsoft.com/office/officeart/2005/8/layout/orgChart1"/>
    <dgm:cxn modelId="{9E0AE15F-C55D-D645-8CE1-EA00C060A216}" type="presParOf" srcId="{86BBD755-FD0B-3944-98E4-223EDAD8BBCF}" destId="{121EC7B9-1359-5A47-ADF6-3600F58231EB}" srcOrd="0" destOrd="0" presId="urn:microsoft.com/office/officeart/2005/8/layout/orgChart1"/>
    <dgm:cxn modelId="{F39DFE7A-AEF8-5444-9261-E72AA0C024D2}" type="presParOf" srcId="{121EC7B9-1359-5A47-ADF6-3600F58231EB}" destId="{B35429EA-8237-754B-8C77-D96A16BE0CDD}" srcOrd="0" destOrd="0" presId="urn:microsoft.com/office/officeart/2005/8/layout/orgChart1"/>
    <dgm:cxn modelId="{E07A02B8-94EE-974D-9F49-8187C5F0D66B}" type="presParOf" srcId="{121EC7B9-1359-5A47-ADF6-3600F58231EB}" destId="{369D6E2E-C365-0043-92C7-3BE66DEEF103}" srcOrd="1" destOrd="0" presId="urn:microsoft.com/office/officeart/2005/8/layout/orgChart1"/>
    <dgm:cxn modelId="{BCCE477F-6E3E-9146-AB98-8503B67893E2}" type="presParOf" srcId="{86BBD755-FD0B-3944-98E4-223EDAD8BBCF}" destId="{787139B6-4966-834E-AAD4-7E682D5AEE07}" srcOrd="1" destOrd="0" presId="urn:microsoft.com/office/officeart/2005/8/layout/orgChart1"/>
    <dgm:cxn modelId="{8E3867BE-82DB-4841-976A-F6D8BC3197EB}" type="presParOf" srcId="{86BBD755-FD0B-3944-98E4-223EDAD8BBCF}" destId="{30DD7BEF-48FC-E443-B621-20A3F3F5547F}" srcOrd="2" destOrd="0" presId="urn:microsoft.com/office/officeart/2005/8/layout/orgChart1"/>
    <dgm:cxn modelId="{D6AD77C8-E428-F74E-988B-D5F6DF0F227E}" type="presParOf" srcId="{B9C52FF9-9DD6-6049-B1A8-ADF2B49CA10F}" destId="{83A98845-6646-954C-B70B-648D64BE7C01}" srcOrd="2" destOrd="0" presId="urn:microsoft.com/office/officeart/2005/8/layout/orgChart1"/>
    <dgm:cxn modelId="{FD02C895-E10E-094C-99A8-B8558F82A5C2}" type="presParOf" srcId="{B9C52FF9-9DD6-6049-B1A8-ADF2B49CA10F}" destId="{4112D21B-71DF-5A4F-B0E7-90FD480B2DFA}" srcOrd="3" destOrd="0" presId="urn:microsoft.com/office/officeart/2005/8/layout/orgChart1"/>
    <dgm:cxn modelId="{C6FA0065-EBAB-574A-B99F-9269D1AF1B63}" type="presParOf" srcId="{4112D21B-71DF-5A4F-B0E7-90FD480B2DFA}" destId="{34EA4C21-0F8C-6D40-BA3A-1B5E2BF60A57}" srcOrd="0" destOrd="0" presId="urn:microsoft.com/office/officeart/2005/8/layout/orgChart1"/>
    <dgm:cxn modelId="{5983B6CD-AFBF-7347-8148-7214FACD64D6}" type="presParOf" srcId="{34EA4C21-0F8C-6D40-BA3A-1B5E2BF60A57}" destId="{AC99C678-3D48-A848-BEA3-A82DFD628E7F}" srcOrd="0" destOrd="0" presId="urn:microsoft.com/office/officeart/2005/8/layout/orgChart1"/>
    <dgm:cxn modelId="{BEAA8CC9-BC74-D049-8224-CCFC8FE30F46}" type="presParOf" srcId="{34EA4C21-0F8C-6D40-BA3A-1B5E2BF60A57}" destId="{F7DEE7D7-BCA8-4D46-A036-E24D0C149123}" srcOrd="1" destOrd="0" presId="urn:microsoft.com/office/officeart/2005/8/layout/orgChart1"/>
    <dgm:cxn modelId="{DB381D29-5CD0-4348-AD53-7EBC78A430C1}" type="presParOf" srcId="{4112D21B-71DF-5A4F-B0E7-90FD480B2DFA}" destId="{234B3BE0-6B50-6744-AA35-3B3789B9171B}" srcOrd="1" destOrd="0" presId="urn:microsoft.com/office/officeart/2005/8/layout/orgChart1"/>
    <dgm:cxn modelId="{BB18A98D-9C4B-7E44-B8A6-AB65B04E9783}" type="presParOf" srcId="{4112D21B-71DF-5A4F-B0E7-90FD480B2DFA}" destId="{DF3C9BA2-2284-B34D-B047-FAC3CEF4E1F0}" srcOrd="2" destOrd="0" presId="urn:microsoft.com/office/officeart/2005/8/layout/orgChart1"/>
    <dgm:cxn modelId="{6213F621-C7CE-FC4D-B39C-1534EDB71805}" type="presParOf" srcId="{B9C52FF9-9DD6-6049-B1A8-ADF2B49CA10F}" destId="{2DEF8D68-07C2-8348-B104-1463414CD111}" srcOrd="4" destOrd="0" presId="urn:microsoft.com/office/officeart/2005/8/layout/orgChart1"/>
    <dgm:cxn modelId="{2B03F291-9138-6C41-BF19-8285B9A26A94}" type="presParOf" srcId="{B9C52FF9-9DD6-6049-B1A8-ADF2B49CA10F}" destId="{A4B7BF74-CCE7-A44B-B1B8-61165E78D5CE}" srcOrd="5" destOrd="0" presId="urn:microsoft.com/office/officeart/2005/8/layout/orgChart1"/>
    <dgm:cxn modelId="{8FA3D0D6-DB2B-EA43-B570-4A01F82374F3}" type="presParOf" srcId="{A4B7BF74-CCE7-A44B-B1B8-61165E78D5CE}" destId="{FB5AB317-E435-444E-9EE6-516242E0E370}" srcOrd="0" destOrd="0" presId="urn:microsoft.com/office/officeart/2005/8/layout/orgChart1"/>
    <dgm:cxn modelId="{30B42038-E79B-C244-ACF9-569F90EB6733}" type="presParOf" srcId="{FB5AB317-E435-444E-9EE6-516242E0E370}" destId="{23287773-EBEE-2A4B-AE75-30A5B072F9F2}" srcOrd="0" destOrd="0" presId="urn:microsoft.com/office/officeart/2005/8/layout/orgChart1"/>
    <dgm:cxn modelId="{75B1E344-A79C-6442-B5EB-79797AEB231F}" type="presParOf" srcId="{FB5AB317-E435-444E-9EE6-516242E0E370}" destId="{4E1F085D-3748-BB41-B5D3-BA8DB63A8F0A}" srcOrd="1" destOrd="0" presId="urn:microsoft.com/office/officeart/2005/8/layout/orgChart1"/>
    <dgm:cxn modelId="{66701986-68D0-FB47-B6EF-399092200536}" type="presParOf" srcId="{A4B7BF74-CCE7-A44B-B1B8-61165E78D5CE}" destId="{7CF352A4-9927-7948-B440-45E7F47F1E61}" srcOrd="1" destOrd="0" presId="urn:microsoft.com/office/officeart/2005/8/layout/orgChart1"/>
    <dgm:cxn modelId="{154EDEB9-9B64-DA44-97A3-EC5E2DA0EF82}" type="presParOf" srcId="{A4B7BF74-CCE7-A44B-B1B8-61165E78D5CE}" destId="{032F2C35-A6CA-3245-B1C2-9BE9D69A28C5}" srcOrd="2" destOrd="0" presId="urn:microsoft.com/office/officeart/2005/8/layout/orgChart1"/>
    <dgm:cxn modelId="{FA6D02BF-C3BD-EC43-87D2-59D07E35C588}" type="presParOf" srcId="{5DC0C324-05F5-4C47-BD56-95BC3A5EA755}" destId="{9773EFA6-0933-8C49-969E-1669449A8E3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1572488-F364-3143-9042-F30CED8FADB9}" type="doc">
      <dgm:prSet loTypeId="urn:microsoft.com/office/officeart/2005/8/layout/hierarchy2" loCatId="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3DA4AA7-C42C-9A4C-AB5C-029ED0331EF7}">
      <dgm:prSet phldrT="[Текст]" custT="1"/>
      <dgm:spPr/>
      <dgm:t>
        <a:bodyPr/>
        <a:lstStyle/>
        <a:p>
          <a:r>
            <a:rPr lang="ru-RU" sz="2400" dirty="0" smtClean="0"/>
            <a:t>Дополнительное зачисление </a:t>
          </a:r>
        </a:p>
        <a:p>
          <a:r>
            <a:rPr lang="ru-RU" sz="2400" dirty="0" smtClean="0"/>
            <a:t>(раздел 2.1 Порядка формирования резерва)</a:t>
          </a:r>
          <a:endParaRPr lang="ru-RU" sz="2400" dirty="0"/>
        </a:p>
      </dgm:t>
    </dgm:pt>
    <dgm:pt modelId="{38DFBAA0-F835-F64D-AC90-F42B31B681AE}" type="parTrans" cxnId="{6DB969CA-0127-824B-8342-D39B5B583D33}">
      <dgm:prSet/>
      <dgm:spPr/>
      <dgm:t>
        <a:bodyPr/>
        <a:lstStyle/>
        <a:p>
          <a:endParaRPr lang="ru-RU"/>
        </a:p>
      </dgm:t>
    </dgm:pt>
    <dgm:pt modelId="{7BFE66BC-DD97-0642-8D2A-22CE5DB0E919}" type="sibTrans" cxnId="{6DB969CA-0127-824B-8342-D39B5B583D33}">
      <dgm:prSet/>
      <dgm:spPr/>
      <dgm:t>
        <a:bodyPr/>
        <a:lstStyle/>
        <a:p>
          <a:endParaRPr lang="ru-RU"/>
        </a:p>
      </dgm:t>
    </dgm:pt>
    <dgm:pt modelId="{3EF0A4D5-162F-AE4E-9616-78B8C06C25E2}">
      <dgm:prSet phldrT="[Текст]" custT="1"/>
      <dgm:spPr/>
      <dgm:t>
        <a:bodyPr/>
        <a:lstStyle/>
        <a:p>
          <a:r>
            <a:rPr lang="ru-RU" sz="1800" dirty="0" smtClean="0"/>
            <a:t>При назначении основных и досрочных выборов для УИК, участвующих в их подготовке и проведении</a:t>
          </a:r>
          <a:endParaRPr lang="ru-RU" sz="1800" dirty="0"/>
        </a:p>
      </dgm:t>
    </dgm:pt>
    <dgm:pt modelId="{6C8870F3-9BDA-E743-A03B-573D8DD3D06D}" type="parTrans" cxnId="{12BEE6D2-EF76-1348-ABF9-287A05069F20}">
      <dgm:prSet/>
      <dgm:spPr/>
      <dgm:t>
        <a:bodyPr/>
        <a:lstStyle/>
        <a:p>
          <a:endParaRPr lang="ru-RU"/>
        </a:p>
      </dgm:t>
    </dgm:pt>
    <dgm:pt modelId="{C6A4759F-541E-2148-863C-2EBBCA48EAFF}" type="sibTrans" cxnId="{12BEE6D2-EF76-1348-ABF9-287A05069F20}">
      <dgm:prSet/>
      <dgm:spPr/>
      <dgm:t>
        <a:bodyPr/>
        <a:lstStyle/>
        <a:p>
          <a:endParaRPr lang="ru-RU"/>
        </a:p>
      </dgm:t>
    </dgm:pt>
    <dgm:pt modelId="{7F977C0D-895B-D54A-8554-F25DE88832EC}">
      <dgm:prSet phldrT="[Текст]" custT="1"/>
      <dgm:spPr/>
      <dgm:t>
        <a:bodyPr/>
        <a:lstStyle/>
        <a:p>
          <a:r>
            <a:rPr lang="ru-RU" sz="1800" dirty="0" smtClean="0"/>
            <a:t>В период между выборами в случае исчерпания резерва в связи с реализацией пункта 3.1 статьи 22 Федерального закона</a:t>
          </a:r>
          <a:endParaRPr lang="ru-RU" sz="1800" dirty="0"/>
        </a:p>
      </dgm:t>
    </dgm:pt>
    <dgm:pt modelId="{F474B78D-CDAF-9040-9853-408705E12990}" type="parTrans" cxnId="{AFEAF2DB-FD85-7D40-8CD6-0A89BE9CC367}">
      <dgm:prSet/>
      <dgm:spPr/>
      <dgm:t>
        <a:bodyPr/>
        <a:lstStyle/>
        <a:p>
          <a:endParaRPr lang="ru-RU"/>
        </a:p>
      </dgm:t>
    </dgm:pt>
    <dgm:pt modelId="{26F9D309-C9A2-1644-965C-DF9E66987C80}" type="sibTrans" cxnId="{AFEAF2DB-FD85-7D40-8CD6-0A89BE9CC367}">
      <dgm:prSet/>
      <dgm:spPr/>
      <dgm:t>
        <a:bodyPr/>
        <a:lstStyle/>
        <a:p>
          <a:endParaRPr lang="ru-RU"/>
        </a:p>
      </dgm:t>
    </dgm:pt>
    <dgm:pt modelId="{6C03B823-1A78-1943-83E5-6D3C5C3841E6}">
      <dgm:prSet phldrT="[Текст]" custT="1"/>
      <dgm:spPr/>
      <dgm:t>
        <a:bodyPr/>
        <a:lstStyle/>
        <a:p>
          <a:r>
            <a:rPr lang="ru-RU" sz="1800" dirty="0" smtClean="0"/>
            <a:t>Как в период между выборами, так и в период выборов в случае исчерпания резерва по инициативе ИКСРФ (ТИК, осуществляющей формирование резерва)</a:t>
          </a:r>
          <a:endParaRPr lang="ru-RU" sz="1800" dirty="0"/>
        </a:p>
      </dgm:t>
    </dgm:pt>
    <dgm:pt modelId="{D57059FC-5BAE-834E-969E-B3FEB62CCE69}" type="parTrans" cxnId="{63189642-69FE-E843-BF57-80647F1B4AF6}">
      <dgm:prSet/>
      <dgm:spPr/>
      <dgm:t>
        <a:bodyPr/>
        <a:lstStyle/>
        <a:p>
          <a:endParaRPr lang="ru-RU"/>
        </a:p>
      </dgm:t>
    </dgm:pt>
    <dgm:pt modelId="{29310CD2-692F-784D-8563-1640D4474AAD}" type="sibTrans" cxnId="{63189642-69FE-E843-BF57-80647F1B4AF6}">
      <dgm:prSet/>
      <dgm:spPr/>
      <dgm:t>
        <a:bodyPr/>
        <a:lstStyle/>
        <a:p>
          <a:endParaRPr lang="ru-RU"/>
        </a:p>
      </dgm:t>
    </dgm:pt>
    <dgm:pt modelId="{4F4E3843-70A3-6440-89C3-F7F1E04BC429}" type="pres">
      <dgm:prSet presAssocID="{C1572488-F364-3143-9042-F30CED8FADB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B9519A0-4AAE-974D-83D0-539DC3B3571D}" type="pres">
      <dgm:prSet presAssocID="{93DA4AA7-C42C-9A4C-AB5C-029ED0331EF7}" presName="root1" presStyleCnt="0"/>
      <dgm:spPr/>
      <dgm:t>
        <a:bodyPr/>
        <a:lstStyle/>
        <a:p>
          <a:endParaRPr lang="ru-RU"/>
        </a:p>
      </dgm:t>
    </dgm:pt>
    <dgm:pt modelId="{D5492169-7B8C-D948-BE8D-FE7732AD1B34}" type="pres">
      <dgm:prSet presAssocID="{93DA4AA7-C42C-9A4C-AB5C-029ED0331EF7}" presName="LevelOneTextNode" presStyleLbl="node0" presStyleIdx="0" presStyleCnt="1" custScaleY="277999" custLinFactNeighborX="-475" custLinFactNeighborY="-21086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7E743639-98B0-C34A-8B05-E5A7B748EDC0}" type="pres">
      <dgm:prSet presAssocID="{93DA4AA7-C42C-9A4C-AB5C-029ED0331EF7}" presName="level2hierChild" presStyleCnt="0"/>
      <dgm:spPr/>
      <dgm:t>
        <a:bodyPr/>
        <a:lstStyle/>
        <a:p>
          <a:endParaRPr lang="ru-RU"/>
        </a:p>
      </dgm:t>
    </dgm:pt>
    <dgm:pt modelId="{8B14EA58-4ED9-9943-93A0-0A4D6FD2CD48}" type="pres">
      <dgm:prSet presAssocID="{6C8870F3-9BDA-E743-A03B-573D8DD3D06D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2428F9AC-AEFC-4044-B8EF-9DCB53F6A3E8}" type="pres">
      <dgm:prSet presAssocID="{6C8870F3-9BDA-E743-A03B-573D8DD3D06D}" presName="connTx" presStyleLbl="parChTrans1D2" presStyleIdx="0" presStyleCnt="3"/>
      <dgm:spPr/>
      <dgm:t>
        <a:bodyPr/>
        <a:lstStyle/>
        <a:p>
          <a:endParaRPr lang="ru-RU"/>
        </a:p>
      </dgm:t>
    </dgm:pt>
    <dgm:pt modelId="{AC2E032A-99E6-F146-91D7-24C2326B9B07}" type="pres">
      <dgm:prSet presAssocID="{3EF0A4D5-162F-AE4E-9616-78B8C06C25E2}" presName="root2" presStyleCnt="0"/>
      <dgm:spPr/>
      <dgm:t>
        <a:bodyPr/>
        <a:lstStyle/>
        <a:p>
          <a:endParaRPr lang="ru-RU"/>
        </a:p>
      </dgm:t>
    </dgm:pt>
    <dgm:pt modelId="{D04E2ECE-BD99-5F47-ACD6-F559BA0088CD}" type="pres">
      <dgm:prSet presAssocID="{3EF0A4D5-162F-AE4E-9616-78B8C06C25E2}" presName="LevelTwoTextNode" presStyleLbl="node2" presStyleIdx="0" presStyleCnt="3" custScaleY="156561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233D7EE9-363F-9948-A08D-B526517BE6E4}" type="pres">
      <dgm:prSet presAssocID="{3EF0A4D5-162F-AE4E-9616-78B8C06C25E2}" presName="level3hierChild" presStyleCnt="0"/>
      <dgm:spPr/>
      <dgm:t>
        <a:bodyPr/>
        <a:lstStyle/>
        <a:p>
          <a:endParaRPr lang="ru-RU"/>
        </a:p>
      </dgm:t>
    </dgm:pt>
    <dgm:pt modelId="{648F42BD-8FB0-5F4D-B5BB-D6C082CB1920}" type="pres">
      <dgm:prSet presAssocID="{F474B78D-CDAF-9040-9853-408705E12990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286042D9-CE50-6742-8090-4ABB0D70DB7D}" type="pres">
      <dgm:prSet presAssocID="{F474B78D-CDAF-9040-9853-408705E12990}" presName="connTx" presStyleLbl="parChTrans1D2" presStyleIdx="1" presStyleCnt="3"/>
      <dgm:spPr/>
      <dgm:t>
        <a:bodyPr/>
        <a:lstStyle/>
        <a:p>
          <a:endParaRPr lang="ru-RU"/>
        </a:p>
      </dgm:t>
    </dgm:pt>
    <dgm:pt modelId="{9132197A-B637-174E-B95D-679889EF12CD}" type="pres">
      <dgm:prSet presAssocID="{7F977C0D-895B-D54A-8554-F25DE88832EC}" presName="root2" presStyleCnt="0"/>
      <dgm:spPr/>
      <dgm:t>
        <a:bodyPr/>
        <a:lstStyle/>
        <a:p>
          <a:endParaRPr lang="ru-RU"/>
        </a:p>
      </dgm:t>
    </dgm:pt>
    <dgm:pt modelId="{16D85B86-A296-AF4A-B569-89F852F8C967}" type="pres">
      <dgm:prSet presAssocID="{7F977C0D-895B-D54A-8554-F25DE88832EC}" presName="LevelTwoTextNode" presStyleLbl="node2" presStyleIdx="1" presStyleCnt="3" custScaleY="160400" custLinFactNeighborY="-3375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B0102795-91A2-0240-8D4F-85F060F40C97}" type="pres">
      <dgm:prSet presAssocID="{7F977C0D-895B-D54A-8554-F25DE88832EC}" presName="level3hierChild" presStyleCnt="0"/>
      <dgm:spPr/>
      <dgm:t>
        <a:bodyPr/>
        <a:lstStyle/>
        <a:p>
          <a:endParaRPr lang="ru-RU"/>
        </a:p>
      </dgm:t>
    </dgm:pt>
    <dgm:pt modelId="{40529DF5-A3F9-D043-A32D-24F8D1B3E41C}" type="pres">
      <dgm:prSet presAssocID="{D57059FC-5BAE-834E-969E-B3FEB62CCE69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6848A986-0435-B44D-9932-E416F5A2E85C}" type="pres">
      <dgm:prSet presAssocID="{D57059FC-5BAE-834E-969E-B3FEB62CCE69}" presName="connTx" presStyleLbl="parChTrans1D2" presStyleIdx="2" presStyleCnt="3"/>
      <dgm:spPr/>
      <dgm:t>
        <a:bodyPr/>
        <a:lstStyle/>
        <a:p>
          <a:endParaRPr lang="ru-RU"/>
        </a:p>
      </dgm:t>
    </dgm:pt>
    <dgm:pt modelId="{CE120B38-7462-7740-972E-3F28EF705029}" type="pres">
      <dgm:prSet presAssocID="{6C03B823-1A78-1943-83E5-6D3C5C3841E6}" presName="root2" presStyleCnt="0"/>
      <dgm:spPr/>
      <dgm:t>
        <a:bodyPr/>
        <a:lstStyle/>
        <a:p>
          <a:endParaRPr lang="ru-RU"/>
        </a:p>
      </dgm:t>
    </dgm:pt>
    <dgm:pt modelId="{B9ADF912-1969-CF4A-984D-09830124A5A7}" type="pres">
      <dgm:prSet presAssocID="{6C03B823-1A78-1943-83E5-6D3C5C3841E6}" presName="LevelTwoTextNode" presStyleLbl="node2" presStyleIdx="2" presStyleCnt="3" custScaleY="193939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E9CDAC89-2B96-534C-96D5-ACB0A62C4FBF}" type="pres">
      <dgm:prSet presAssocID="{6C03B823-1A78-1943-83E5-6D3C5C3841E6}" presName="level3hierChild" presStyleCnt="0"/>
      <dgm:spPr/>
      <dgm:t>
        <a:bodyPr/>
        <a:lstStyle/>
        <a:p>
          <a:endParaRPr lang="ru-RU"/>
        </a:p>
      </dgm:t>
    </dgm:pt>
  </dgm:ptLst>
  <dgm:cxnLst>
    <dgm:cxn modelId="{C1451AA7-2C97-AC41-A93F-ABB044366C31}" type="presOf" srcId="{3EF0A4D5-162F-AE4E-9616-78B8C06C25E2}" destId="{D04E2ECE-BD99-5F47-ACD6-F559BA0088CD}" srcOrd="0" destOrd="0" presId="urn:microsoft.com/office/officeart/2005/8/layout/hierarchy2"/>
    <dgm:cxn modelId="{9AA93923-9F90-E747-A675-B05B16C11E97}" type="presOf" srcId="{F474B78D-CDAF-9040-9853-408705E12990}" destId="{286042D9-CE50-6742-8090-4ABB0D70DB7D}" srcOrd="1" destOrd="0" presId="urn:microsoft.com/office/officeart/2005/8/layout/hierarchy2"/>
    <dgm:cxn modelId="{436440E4-7474-8347-AEA3-2AED1067E169}" type="presOf" srcId="{6C8870F3-9BDA-E743-A03B-573D8DD3D06D}" destId="{2428F9AC-AEFC-4044-B8EF-9DCB53F6A3E8}" srcOrd="1" destOrd="0" presId="urn:microsoft.com/office/officeart/2005/8/layout/hierarchy2"/>
    <dgm:cxn modelId="{54FA573C-F3D4-0945-AEC5-CAB7B061EF6B}" type="presOf" srcId="{D57059FC-5BAE-834E-969E-B3FEB62CCE69}" destId="{6848A986-0435-B44D-9932-E416F5A2E85C}" srcOrd="1" destOrd="0" presId="urn:microsoft.com/office/officeart/2005/8/layout/hierarchy2"/>
    <dgm:cxn modelId="{6DB969CA-0127-824B-8342-D39B5B583D33}" srcId="{C1572488-F364-3143-9042-F30CED8FADB9}" destId="{93DA4AA7-C42C-9A4C-AB5C-029ED0331EF7}" srcOrd="0" destOrd="0" parTransId="{38DFBAA0-F835-F64D-AC90-F42B31B681AE}" sibTransId="{7BFE66BC-DD97-0642-8D2A-22CE5DB0E919}"/>
    <dgm:cxn modelId="{63189642-69FE-E843-BF57-80647F1B4AF6}" srcId="{93DA4AA7-C42C-9A4C-AB5C-029ED0331EF7}" destId="{6C03B823-1A78-1943-83E5-6D3C5C3841E6}" srcOrd="2" destOrd="0" parTransId="{D57059FC-5BAE-834E-969E-B3FEB62CCE69}" sibTransId="{29310CD2-692F-784D-8563-1640D4474AAD}"/>
    <dgm:cxn modelId="{A6540D3F-A42C-2D47-B5ED-4B328D567359}" type="presOf" srcId="{C1572488-F364-3143-9042-F30CED8FADB9}" destId="{4F4E3843-70A3-6440-89C3-F7F1E04BC429}" srcOrd="0" destOrd="0" presId="urn:microsoft.com/office/officeart/2005/8/layout/hierarchy2"/>
    <dgm:cxn modelId="{AFEAF2DB-FD85-7D40-8CD6-0A89BE9CC367}" srcId="{93DA4AA7-C42C-9A4C-AB5C-029ED0331EF7}" destId="{7F977C0D-895B-D54A-8554-F25DE88832EC}" srcOrd="1" destOrd="0" parTransId="{F474B78D-CDAF-9040-9853-408705E12990}" sibTransId="{26F9D309-C9A2-1644-965C-DF9E66987C80}"/>
    <dgm:cxn modelId="{6B6E0FEF-E069-A44D-BF32-C114308CB695}" type="presOf" srcId="{D57059FC-5BAE-834E-969E-B3FEB62CCE69}" destId="{40529DF5-A3F9-D043-A32D-24F8D1B3E41C}" srcOrd="0" destOrd="0" presId="urn:microsoft.com/office/officeart/2005/8/layout/hierarchy2"/>
    <dgm:cxn modelId="{8F94E4FC-6966-F843-9F4B-1405F4BA8814}" type="presOf" srcId="{6C03B823-1A78-1943-83E5-6D3C5C3841E6}" destId="{B9ADF912-1969-CF4A-984D-09830124A5A7}" srcOrd="0" destOrd="0" presId="urn:microsoft.com/office/officeart/2005/8/layout/hierarchy2"/>
    <dgm:cxn modelId="{12BEE6D2-EF76-1348-ABF9-287A05069F20}" srcId="{93DA4AA7-C42C-9A4C-AB5C-029ED0331EF7}" destId="{3EF0A4D5-162F-AE4E-9616-78B8C06C25E2}" srcOrd="0" destOrd="0" parTransId="{6C8870F3-9BDA-E743-A03B-573D8DD3D06D}" sibTransId="{C6A4759F-541E-2148-863C-2EBBCA48EAFF}"/>
    <dgm:cxn modelId="{1584F2B9-4B23-5540-9CBF-58556A6E4C60}" type="presOf" srcId="{6C8870F3-9BDA-E743-A03B-573D8DD3D06D}" destId="{8B14EA58-4ED9-9943-93A0-0A4D6FD2CD48}" srcOrd="0" destOrd="0" presId="urn:microsoft.com/office/officeart/2005/8/layout/hierarchy2"/>
    <dgm:cxn modelId="{9B705DE2-78A3-314C-94C1-96B5756491A5}" type="presOf" srcId="{F474B78D-CDAF-9040-9853-408705E12990}" destId="{648F42BD-8FB0-5F4D-B5BB-D6C082CB1920}" srcOrd="0" destOrd="0" presId="urn:microsoft.com/office/officeart/2005/8/layout/hierarchy2"/>
    <dgm:cxn modelId="{E1717BE0-4568-E544-98C9-F88925CF7141}" type="presOf" srcId="{7F977C0D-895B-D54A-8554-F25DE88832EC}" destId="{16D85B86-A296-AF4A-B569-89F852F8C967}" srcOrd="0" destOrd="0" presId="urn:microsoft.com/office/officeart/2005/8/layout/hierarchy2"/>
    <dgm:cxn modelId="{5E297AE0-CFAA-3444-AC0E-F5FF0EA807B4}" type="presOf" srcId="{93DA4AA7-C42C-9A4C-AB5C-029ED0331EF7}" destId="{D5492169-7B8C-D948-BE8D-FE7732AD1B34}" srcOrd="0" destOrd="0" presId="urn:microsoft.com/office/officeart/2005/8/layout/hierarchy2"/>
    <dgm:cxn modelId="{709E2190-FEF8-BB45-ACA6-EA77EC6F36F4}" type="presParOf" srcId="{4F4E3843-70A3-6440-89C3-F7F1E04BC429}" destId="{1B9519A0-4AAE-974D-83D0-539DC3B3571D}" srcOrd="0" destOrd="0" presId="urn:microsoft.com/office/officeart/2005/8/layout/hierarchy2"/>
    <dgm:cxn modelId="{A4C7E096-9970-2249-9CA1-B4585FBB5BF7}" type="presParOf" srcId="{1B9519A0-4AAE-974D-83D0-539DC3B3571D}" destId="{D5492169-7B8C-D948-BE8D-FE7732AD1B34}" srcOrd="0" destOrd="0" presId="urn:microsoft.com/office/officeart/2005/8/layout/hierarchy2"/>
    <dgm:cxn modelId="{B949DA74-029C-8843-A9FC-2FE92345813D}" type="presParOf" srcId="{1B9519A0-4AAE-974D-83D0-539DC3B3571D}" destId="{7E743639-98B0-C34A-8B05-E5A7B748EDC0}" srcOrd="1" destOrd="0" presId="urn:microsoft.com/office/officeart/2005/8/layout/hierarchy2"/>
    <dgm:cxn modelId="{20186F0B-CD74-9C4C-8F43-8BDEEB4D36E9}" type="presParOf" srcId="{7E743639-98B0-C34A-8B05-E5A7B748EDC0}" destId="{8B14EA58-4ED9-9943-93A0-0A4D6FD2CD48}" srcOrd="0" destOrd="0" presId="urn:microsoft.com/office/officeart/2005/8/layout/hierarchy2"/>
    <dgm:cxn modelId="{4D093ECE-BF4B-D24C-9AF2-B9C53C6EEA02}" type="presParOf" srcId="{8B14EA58-4ED9-9943-93A0-0A4D6FD2CD48}" destId="{2428F9AC-AEFC-4044-B8EF-9DCB53F6A3E8}" srcOrd="0" destOrd="0" presId="urn:microsoft.com/office/officeart/2005/8/layout/hierarchy2"/>
    <dgm:cxn modelId="{D16AC8EA-C21B-A04F-8351-6E6F15BF7204}" type="presParOf" srcId="{7E743639-98B0-C34A-8B05-E5A7B748EDC0}" destId="{AC2E032A-99E6-F146-91D7-24C2326B9B07}" srcOrd="1" destOrd="0" presId="urn:microsoft.com/office/officeart/2005/8/layout/hierarchy2"/>
    <dgm:cxn modelId="{A77193FC-BCEE-A74C-A46F-C6DA93E0843C}" type="presParOf" srcId="{AC2E032A-99E6-F146-91D7-24C2326B9B07}" destId="{D04E2ECE-BD99-5F47-ACD6-F559BA0088CD}" srcOrd="0" destOrd="0" presId="urn:microsoft.com/office/officeart/2005/8/layout/hierarchy2"/>
    <dgm:cxn modelId="{313225B2-E40D-BC4C-AB33-2A010CD7C4F1}" type="presParOf" srcId="{AC2E032A-99E6-F146-91D7-24C2326B9B07}" destId="{233D7EE9-363F-9948-A08D-B526517BE6E4}" srcOrd="1" destOrd="0" presId="urn:microsoft.com/office/officeart/2005/8/layout/hierarchy2"/>
    <dgm:cxn modelId="{10B099FF-B9A1-704B-ABC7-2A406EE2F7D3}" type="presParOf" srcId="{7E743639-98B0-C34A-8B05-E5A7B748EDC0}" destId="{648F42BD-8FB0-5F4D-B5BB-D6C082CB1920}" srcOrd="2" destOrd="0" presId="urn:microsoft.com/office/officeart/2005/8/layout/hierarchy2"/>
    <dgm:cxn modelId="{A26BEA73-70D1-2840-8451-CBD991F4C30C}" type="presParOf" srcId="{648F42BD-8FB0-5F4D-B5BB-D6C082CB1920}" destId="{286042D9-CE50-6742-8090-4ABB0D70DB7D}" srcOrd="0" destOrd="0" presId="urn:microsoft.com/office/officeart/2005/8/layout/hierarchy2"/>
    <dgm:cxn modelId="{561CDF54-26BF-6D48-B05C-7C66635CCCD5}" type="presParOf" srcId="{7E743639-98B0-C34A-8B05-E5A7B748EDC0}" destId="{9132197A-B637-174E-B95D-679889EF12CD}" srcOrd="3" destOrd="0" presId="urn:microsoft.com/office/officeart/2005/8/layout/hierarchy2"/>
    <dgm:cxn modelId="{BAFA408F-32EE-244D-9E94-2FD6BBAFFBC7}" type="presParOf" srcId="{9132197A-B637-174E-B95D-679889EF12CD}" destId="{16D85B86-A296-AF4A-B569-89F852F8C967}" srcOrd="0" destOrd="0" presId="urn:microsoft.com/office/officeart/2005/8/layout/hierarchy2"/>
    <dgm:cxn modelId="{991621E7-8825-7744-96B3-DCC729536D3E}" type="presParOf" srcId="{9132197A-B637-174E-B95D-679889EF12CD}" destId="{B0102795-91A2-0240-8D4F-85F060F40C97}" srcOrd="1" destOrd="0" presId="urn:microsoft.com/office/officeart/2005/8/layout/hierarchy2"/>
    <dgm:cxn modelId="{EDF34AD8-9FB2-984D-BEF8-ACEA156BE453}" type="presParOf" srcId="{7E743639-98B0-C34A-8B05-E5A7B748EDC0}" destId="{40529DF5-A3F9-D043-A32D-24F8D1B3E41C}" srcOrd="4" destOrd="0" presId="urn:microsoft.com/office/officeart/2005/8/layout/hierarchy2"/>
    <dgm:cxn modelId="{69C09B63-3803-BA4D-8689-9794118D9FB6}" type="presParOf" srcId="{40529DF5-A3F9-D043-A32D-24F8D1B3E41C}" destId="{6848A986-0435-B44D-9932-E416F5A2E85C}" srcOrd="0" destOrd="0" presId="urn:microsoft.com/office/officeart/2005/8/layout/hierarchy2"/>
    <dgm:cxn modelId="{2D57CE40-BFB7-C548-9F28-DA0D0A672FD4}" type="presParOf" srcId="{7E743639-98B0-C34A-8B05-E5A7B748EDC0}" destId="{CE120B38-7462-7740-972E-3F28EF705029}" srcOrd="5" destOrd="0" presId="urn:microsoft.com/office/officeart/2005/8/layout/hierarchy2"/>
    <dgm:cxn modelId="{60F1ABFE-0281-0246-87EB-13AF0CBF267E}" type="presParOf" srcId="{CE120B38-7462-7740-972E-3F28EF705029}" destId="{B9ADF912-1969-CF4A-984D-09830124A5A7}" srcOrd="0" destOrd="0" presId="urn:microsoft.com/office/officeart/2005/8/layout/hierarchy2"/>
    <dgm:cxn modelId="{7ED11A5C-76D0-1D4E-B505-914BD59A3EDC}" type="presParOf" srcId="{CE120B38-7462-7740-972E-3F28EF705029}" destId="{E9CDAC89-2B96-534C-96D5-ACB0A62C4FB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B8DA4F0-14AE-4140-8DD6-DBA221EF9A05}" type="doc">
      <dgm:prSet loTypeId="urn:microsoft.com/office/officeart/2008/layout/LinedLis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A88171B-0F49-7840-AA7D-250F41E3E8F5}">
      <dgm:prSet phldrT="[Текст]"/>
      <dgm:spPr/>
      <dgm:t>
        <a:bodyPr/>
        <a:lstStyle/>
        <a:p>
          <a:r>
            <a:rPr lang="ru-RU" dirty="0" smtClean="0">
              <a:solidFill>
                <a:srgbClr val="0000FF"/>
              </a:solidFill>
            </a:rPr>
            <a:t>Зачисление в резерв отдельных категорий лиц в особом (упрощенном) порядке (на основании письменного заявления, без объявления дополнительного зачисления) (пункт 19 Порядка формирования резерва)</a:t>
          </a:r>
        </a:p>
        <a:p>
          <a:endParaRPr lang="ru-RU" dirty="0"/>
        </a:p>
      </dgm:t>
    </dgm:pt>
    <dgm:pt modelId="{E17F7F66-15BA-C94C-AC80-BED81D816425}" type="parTrans" cxnId="{877829BE-40D6-3E43-B5CA-AE7827501834}">
      <dgm:prSet/>
      <dgm:spPr/>
      <dgm:t>
        <a:bodyPr/>
        <a:lstStyle/>
        <a:p>
          <a:endParaRPr lang="ru-RU"/>
        </a:p>
      </dgm:t>
    </dgm:pt>
    <dgm:pt modelId="{BE32A5A7-24D6-D248-8B60-F1544AF0BBED}" type="sibTrans" cxnId="{877829BE-40D6-3E43-B5CA-AE7827501834}">
      <dgm:prSet/>
      <dgm:spPr/>
      <dgm:t>
        <a:bodyPr/>
        <a:lstStyle/>
        <a:p>
          <a:endParaRPr lang="ru-RU"/>
        </a:p>
      </dgm:t>
    </dgm:pt>
    <dgm:pt modelId="{C447AF56-910F-FA4D-937B-B0999B7A9D41}">
      <dgm:prSet phldrT="[Текст]"/>
      <dgm:spPr/>
      <dgm:t>
        <a:bodyPr/>
        <a:lstStyle/>
        <a:p>
          <a:r>
            <a:rPr lang="ru-RU" dirty="0" smtClean="0"/>
            <a:t>Лица, работавшие ранее в УИК, но выбывшие из нее в связи с подачей заявления в письменной форме о сложении своих полномочий;</a:t>
          </a:r>
          <a:endParaRPr lang="ru-RU" dirty="0"/>
        </a:p>
      </dgm:t>
    </dgm:pt>
    <dgm:pt modelId="{DB5F115D-A3EA-4D4F-A298-75F925455B51}" type="parTrans" cxnId="{99888AE7-4EA8-8941-991E-F0958C281258}">
      <dgm:prSet/>
      <dgm:spPr/>
      <dgm:t>
        <a:bodyPr/>
        <a:lstStyle/>
        <a:p>
          <a:endParaRPr lang="ru-RU"/>
        </a:p>
      </dgm:t>
    </dgm:pt>
    <dgm:pt modelId="{A148FEE0-7E76-7C4C-91CB-244F9BEEB1C1}" type="sibTrans" cxnId="{99888AE7-4EA8-8941-991E-F0958C281258}">
      <dgm:prSet/>
      <dgm:spPr/>
      <dgm:t>
        <a:bodyPr/>
        <a:lstStyle/>
        <a:p>
          <a:endParaRPr lang="ru-RU"/>
        </a:p>
      </dgm:t>
    </dgm:pt>
    <dgm:pt modelId="{0AF72A10-E1D8-E140-A8F8-DE512696DA07}">
      <dgm:prSet phldrT="[Текст]"/>
      <dgm:spPr/>
      <dgm:t>
        <a:bodyPr/>
        <a:lstStyle/>
        <a:p>
          <a:r>
            <a:rPr lang="ru-RU" dirty="0" smtClean="0"/>
            <a:t>лица, работавшие ранее в УИК, но выбывшие из нее на основании подпунктов «ж», «з», «и», «к», «л» пункта 1 статьи 29 Федерального закона;</a:t>
          </a:r>
          <a:endParaRPr lang="ru-RU" dirty="0"/>
        </a:p>
      </dgm:t>
    </dgm:pt>
    <dgm:pt modelId="{CD67E270-712A-2E4E-99A2-344F0C57996D}" type="parTrans" cxnId="{63647980-105C-9E4C-86B8-DA98A8B7D74E}">
      <dgm:prSet/>
      <dgm:spPr/>
      <dgm:t>
        <a:bodyPr/>
        <a:lstStyle/>
        <a:p>
          <a:endParaRPr lang="ru-RU"/>
        </a:p>
      </dgm:t>
    </dgm:pt>
    <dgm:pt modelId="{7904C40B-7DA9-1147-84BB-389D4124EF22}" type="sibTrans" cxnId="{63647980-105C-9E4C-86B8-DA98A8B7D74E}">
      <dgm:prSet/>
      <dgm:spPr/>
      <dgm:t>
        <a:bodyPr/>
        <a:lstStyle/>
        <a:p>
          <a:endParaRPr lang="ru-RU"/>
        </a:p>
      </dgm:t>
    </dgm:pt>
    <dgm:pt modelId="{28CF989E-718B-F346-8BE4-B0A64AC6E172}">
      <dgm:prSet phldrT="[Текст]"/>
      <dgm:spPr/>
      <dgm:t>
        <a:bodyPr/>
        <a:lstStyle/>
        <a:p>
          <a:r>
            <a:rPr lang="ru-RU" dirty="0" smtClean="0"/>
            <a:t>лица, ранее включенные в состав УИК на основании пунктов 1.1, 3.1 статьи 27 Федерального закона, но выбывшие из ее состава соответственно в связи с истечением срока полномочий УИК либо до окончания срока полномочий УИК в связи с истечением срока, установленного ТИК; </a:t>
          </a:r>
          <a:endParaRPr lang="ru-RU" dirty="0"/>
        </a:p>
      </dgm:t>
    </dgm:pt>
    <dgm:pt modelId="{A88FE7DD-F92F-ED4F-A474-65DB122C20AA}" type="parTrans" cxnId="{94F1E352-2D52-5747-8A07-CBEAC6F43FE8}">
      <dgm:prSet/>
      <dgm:spPr/>
      <dgm:t>
        <a:bodyPr/>
        <a:lstStyle/>
        <a:p>
          <a:endParaRPr lang="ru-RU"/>
        </a:p>
      </dgm:t>
    </dgm:pt>
    <dgm:pt modelId="{548BE86D-BD29-CC4D-8E56-38F57D1E7EB4}" type="sibTrans" cxnId="{94F1E352-2D52-5747-8A07-CBEAC6F43FE8}">
      <dgm:prSet/>
      <dgm:spPr/>
      <dgm:t>
        <a:bodyPr/>
        <a:lstStyle/>
        <a:p>
          <a:endParaRPr lang="ru-RU"/>
        </a:p>
      </dgm:t>
    </dgm:pt>
    <dgm:pt modelId="{6D99F42B-8BA2-634D-B98D-E32457C3C5E7}">
      <dgm:prSet phldrT="[Текст]"/>
      <dgm:spPr/>
      <dgm:t>
        <a:bodyPr/>
        <a:lstStyle/>
        <a:p>
          <a:r>
            <a:rPr lang="ru-RU" dirty="0" smtClean="0">
              <a:solidFill>
                <a:srgbClr val="FF0000"/>
              </a:solidFill>
            </a:rPr>
            <a:t>лица, предложенные политическими партиями взамен отозванных ими, исключенные из резерва составов участковых комиссий в соответствии с подпунктом «д» пункта 25 Порядка формирования резерва.</a:t>
          </a:r>
          <a:endParaRPr lang="ru-RU" dirty="0">
            <a:solidFill>
              <a:srgbClr val="FF0000"/>
            </a:solidFill>
          </a:endParaRPr>
        </a:p>
      </dgm:t>
    </dgm:pt>
    <dgm:pt modelId="{DCD8FAD9-BD1B-9C49-9206-1FEBD46AB70E}" type="parTrans" cxnId="{7CB8AFEA-FA0B-3446-9EB5-A854F0301E2C}">
      <dgm:prSet/>
      <dgm:spPr/>
      <dgm:t>
        <a:bodyPr/>
        <a:lstStyle/>
        <a:p>
          <a:endParaRPr lang="ru-RU"/>
        </a:p>
      </dgm:t>
    </dgm:pt>
    <dgm:pt modelId="{DCD0C416-57DF-BB42-9CCF-EF705A7F559C}" type="sibTrans" cxnId="{7CB8AFEA-FA0B-3446-9EB5-A854F0301E2C}">
      <dgm:prSet/>
      <dgm:spPr/>
      <dgm:t>
        <a:bodyPr/>
        <a:lstStyle/>
        <a:p>
          <a:endParaRPr lang="ru-RU"/>
        </a:p>
      </dgm:t>
    </dgm:pt>
    <dgm:pt modelId="{3D1369B4-0202-3249-B367-E9CB0153934C}">
      <dgm:prSet phldrT="[Текст]"/>
      <dgm:spPr/>
      <dgm:t>
        <a:bodyPr/>
        <a:lstStyle/>
        <a:p>
          <a:r>
            <a:rPr lang="ru-RU" dirty="0" smtClean="0"/>
            <a:t>члены УИК, полномочия которой были прекращены в связи с исключением избирательного участка из перечня избирательных участков по основаниям, указанным в пунктах 2 и 2.1 статьи 19 Федерального закона;</a:t>
          </a:r>
          <a:endParaRPr lang="ru-RU" dirty="0"/>
        </a:p>
      </dgm:t>
    </dgm:pt>
    <dgm:pt modelId="{DC5D9457-472D-064A-AA08-D211E7CD4DB0}" type="parTrans" cxnId="{7ED9CC5A-3541-DD40-841F-8A012F435F7B}">
      <dgm:prSet/>
      <dgm:spPr/>
      <dgm:t>
        <a:bodyPr/>
        <a:lstStyle/>
        <a:p>
          <a:endParaRPr lang="ru-RU"/>
        </a:p>
      </dgm:t>
    </dgm:pt>
    <dgm:pt modelId="{E046C965-BD40-9443-BA89-28030CB33290}" type="sibTrans" cxnId="{7ED9CC5A-3541-DD40-841F-8A012F435F7B}">
      <dgm:prSet/>
      <dgm:spPr/>
      <dgm:t>
        <a:bodyPr/>
        <a:lstStyle/>
        <a:p>
          <a:endParaRPr lang="ru-RU"/>
        </a:p>
      </dgm:t>
    </dgm:pt>
    <dgm:pt modelId="{6005D2E6-FBB4-BE43-9529-15EA5D53CB53}" type="pres">
      <dgm:prSet presAssocID="{8B8DA4F0-14AE-4140-8DD6-DBA221EF9A05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F61ABE70-6B3F-CC4D-B2B0-C5A52462F219}" type="pres">
      <dgm:prSet presAssocID="{4A88171B-0F49-7840-AA7D-250F41E3E8F5}" presName="thickLine" presStyleLbl="alignNode1" presStyleIdx="0" presStyleCnt="1"/>
      <dgm:spPr/>
    </dgm:pt>
    <dgm:pt modelId="{0A323D92-E325-9049-A196-1F7CBF4F42FE}" type="pres">
      <dgm:prSet presAssocID="{4A88171B-0F49-7840-AA7D-250F41E3E8F5}" presName="horz1" presStyleCnt="0"/>
      <dgm:spPr/>
    </dgm:pt>
    <dgm:pt modelId="{CAE7D6C8-A705-4D43-95E4-8DC7C91751E4}" type="pres">
      <dgm:prSet presAssocID="{4A88171B-0F49-7840-AA7D-250F41E3E8F5}" presName="tx1" presStyleLbl="revTx" presStyleIdx="0" presStyleCnt="6"/>
      <dgm:spPr/>
      <dgm:t>
        <a:bodyPr/>
        <a:lstStyle/>
        <a:p>
          <a:endParaRPr lang="ru-RU"/>
        </a:p>
      </dgm:t>
    </dgm:pt>
    <dgm:pt modelId="{634270A9-6D39-C04A-95E0-372A04C2D12E}" type="pres">
      <dgm:prSet presAssocID="{4A88171B-0F49-7840-AA7D-250F41E3E8F5}" presName="vert1" presStyleCnt="0"/>
      <dgm:spPr/>
    </dgm:pt>
    <dgm:pt modelId="{C37C3709-4CFB-3E44-B149-BC115C285A02}" type="pres">
      <dgm:prSet presAssocID="{C447AF56-910F-FA4D-937B-B0999B7A9D41}" presName="vertSpace2a" presStyleCnt="0"/>
      <dgm:spPr/>
    </dgm:pt>
    <dgm:pt modelId="{2592050E-C770-514A-9794-6E7053F053DB}" type="pres">
      <dgm:prSet presAssocID="{C447AF56-910F-FA4D-937B-B0999B7A9D41}" presName="horz2" presStyleCnt="0"/>
      <dgm:spPr/>
    </dgm:pt>
    <dgm:pt modelId="{2683B7C9-C1D0-244A-93DD-A1123DC1210B}" type="pres">
      <dgm:prSet presAssocID="{C447AF56-910F-FA4D-937B-B0999B7A9D41}" presName="horzSpace2" presStyleCnt="0"/>
      <dgm:spPr/>
    </dgm:pt>
    <dgm:pt modelId="{F1112EB4-7BAC-664A-9BAB-A934D39138B7}" type="pres">
      <dgm:prSet presAssocID="{C447AF56-910F-FA4D-937B-B0999B7A9D41}" presName="tx2" presStyleLbl="revTx" presStyleIdx="1" presStyleCnt="6"/>
      <dgm:spPr/>
      <dgm:t>
        <a:bodyPr/>
        <a:lstStyle/>
        <a:p>
          <a:endParaRPr lang="ru-RU"/>
        </a:p>
      </dgm:t>
    </dgm:pt>
    <dgm:pt modelId="{7AD46251-20BA-5E44-8987-DB72338EACC3}" type="pres">
      <dgm:prSet presAssocID="{C447AF56-910F-FA4D-937B-B0999B7A9D41}" presName="vert2" presStyleCnt="0"/>
      <dgm:spPr/>
    </dgm:pt>
    <dgm:pt modelId="{C751B6DF-E1A7-2B49-8C2B-2F65D5C8F64F}" type="pres">
      <dgm:prSet presAssocID="{C447AF56-910F-FA4D-937B-B0999B7A9D41}" presName="thinLine2b" presStyleLbl="callout" presStyleIdx="0" presStyleCnt="5"/>
      <dgm:spPr/>
    </dgm:pt>
    <dgm:pt modelId="{B756FAE7-6737-7642-A6F3-8A3AC2553520}" type="pres">
      <dgm:prSet presAssocID="{C447AF56-910F-FA4D-937B-B0999B7A9D41}" presName="vertSpace2b" presStyleCnt="0"/>
      <dgm:spPr/>
    </dgm:pt>
    <dgm:pt modelId="{D34F6292-2E3E-324B-8CF5-4B642BADD5A6}" type="pres">
      <dgm:prSet presAssocID="{0AF72A10-E1D8-E140-A8F8-DE512696DA07}" presName="horz2" presStyleCnt="0"/>
      <dgm:spPr/>
    </dgm:pt>
    <dgm:pt modelId="{3AEC992F-497F-F546-AD10-88751C94F488}" type="pres">
      <dgm:prSet presAssocID="{0AF72A10-E1D8-E140-A8F8-DE512696DA07}" presName="horzSpace2" presStyleCnt="0"/>
      <dgm:spPr/>
    </dgm:pt>
    <dgm:pt modelId="{BBD21FE2-016C-8A45-921D-5FE179A2A6E2}" type="pres">
      <dgm:prSet presAssocID="{0AF72A10-E1D8-E140-A8F8-DE512696DA07}" presName="tx2" presStyleLbl="revTx" presStyleIdx="2" presStyleCnt="6"/>
      <dgm:spPr/>
      <dgm:t>
        <a:bodyPr/>
        <a:lstStyle/>
        <a:p>
          <a:endParaRPr lang="ru-RU"/>
        </a:p>
      </dgm:t>
    </dgm:pt>
    <dgm:pt modelId="{70D3B0BA-17F0-314E-A231-CDCFE2903D9B}" type="pres">
      <dgm:prSet presAssocID="{0AF72A10-E1D8-E140-A8F8-DE512696DA07}" presName="vert2" presStyleCnt="0"/>
      <dgm:spPr/>
    </dgm:pt>
    <dgm:pt modelId="{87FF0CEA-FAA4-9E40-BBA0-9CD5F788276A}" type="pres">
      <dgm:prSet presAssocID="{0AF72A10-E1D8-E140-A8F8-DE512696DA07}" presName="thinLine2b" presStyleLbl="callout" presStyleIdx="1" presStyleCnt="5"/>
      <dgm:spPr/>
    </dgm:pt>
    <dgm:pt modelId="{6093826F-BD14-F34C-AEC8-E1F7E9285E59}" type="pres">
      <dgm:prSet presAssocID="{0AF72A10-E1D8-E140-A8F8-DE512696DA07}" presName="vertSpace2b" presStyleCnt="0"/>
      <dgm:spPr/>
    </dgm:pt>
    <dgm:pt modelId="{D1001E14-3608-4D4F-8878-01C5B596C839}" type="pres">
      <dgm:prSet presAssocID="{28CF989E-718B-F346-8BE4-B0A64AC6E172}" presName="horz2" presStyleCnt="0"/>
      <dgm:spPr/>
    </dgm:pt>
    <dgm:pt modelId="{DECD9EEB-8885-8341-924D-9021A6B093B2}" type="pres">
      <dgm:prSet presAssocID="{28CF989E-718B-F346-8BE4-B0A64AC6E172}" presName="horzSpace2" presStyleCnt="0"/>
      <dgm:spPr/>
    </dgm:pt>
    <dgm:pt modelId="{B4067344-0AA6-E147-A87B-A3E0DAFD277F}" type="pres">
      <dgm:prSet presAssocID="{28CF989E-718B-F346-8BE4-B0A64AC6E172}" presName="tx2" presStyleLbl="revTx" presStyleIdx="3" presStyleCnt="6"/>
      <dgm:spPr/>
      <dgm:t>
        <a:bodyPr/>
        <a:lstStyle/>
        <a:p>
          <a:endParaRPr lang="ru-RU"/>
        </a:p>
      </dgm:t>
    </dgm:pt>
    <dgm:pt modelId="{9146CF8D-730A-8942-B490-FA42662A47AD}" type="pres">
      <dgm:prSet presAssocID="{28CF989E-718B-F346-8BE4-B0A64AC6E172}" presName="vert2" presStyleCnt="0"/>
      <dgm:spPr/>
    </dgm:pt>
    <dgm:pt modelId="{CBEE52AC-AD97-D24F-AB10-14300256E6C5}" type="pres">
      <dgm:prSet presAssocID="{28CF989E-718B-F346-8BE4-B0A64AC6E172}" presName="thinLine2b" presStyleLbl="callout" presStyleIdx="2" presStyleCnt="5"/>
      <dgm:spPr/>
    </dgm:pt>
    <dgm:pt modelId="{93A8ED7F-B0D1-F341-BC54-398B64263436}" type="pres">
      <dgm:prSet presAssocID="{28CF989E-718B-F346-8BE4-B0A64AC6E172}" presName="vertSpace2b" presStyleCnt="0"/>
      <dgm:spPr/>
    </dgm:pt>
    <dgm:pt modelId="{2A6D9AA3-FAFD-304D-86C5-A6D2E0A18160}" type="pres">
      <dgm:prSet presAssocID="{3D1369B4-0202-3249-B367-E9CB0153934C}" presName="horz2" presStyleCnt="0"/>
      <dgm:spPr/>
    </dgm:pt>
    <dgm:pt modelId="{6D1C36BD-FCE7-224C-8188-7EF350B88A35}" type="pres">
      <dgm:prSet presAssocID="{3D1369B4-0202-3249-B367-E9CB0153934C}" presName="horzSpace2" presStyleCnt="0"/>
      <dgm:spPr/>
    </dgm:pt>
    <dgm:pt modelId="{7C74F41D-AAAC-9747-A5EC-C303650DF6EF}" type="pres">
      <dgm:prSet presAssocID="{3D1369B4-0202-3249-B367-E9CB0153934C}" presName="tx2" presStyleLbl="revTx" presStyleIdx="4" presStyleCnt="6"/>
      <dgm:spPr/>
      <dgm:t>
        <a:bodyPr/>
        <a:lstStyle/>
        <a:p>
          <a:endParaRPr lang="ru-RU"/>
        </a:p>
      </dgm:t>
    </dgm:pt>
    <dgm:pt modelId="{605ECE08-FDB2-2442-9800-60886CEBE8B8}" type="pres">
      <dgm:prSet presAssocID="{3D1369B4-0202-3249-B367-E9CB0153934C}" presName="vert2" presStyleCnt="0"/>
      <dgm:spPr/>
    </dgm:pt>
    <dgm:pt modelId="{CFC51455-47BB-CA43-B5EC-19A992713E61}" type="pres">
      <dgm:prSet presAssocID="{3D1369B4-0202-3249-B367-E9CB0153934C}" presName="thinLine2b" presStyleLbl="callout" presStyleIdx="3" presStyleCnt="5"/>
      <dgm:spPr/>
    </dgm:pt>
    <dgm:pt modelId="{D9F8DACF-31D2-4747-AF5E-B4219462BA79}" type="pres">
      <dgm:prSet presAssocID="{3D1369B4-0202-3249-B367-E9CB0153934C}" presName="vertSpace2b" presStyleCnt="0"/>
      <dgm:spPr/>
    </dgm:pt>
    <dgm:pt modelId="{539ECCCD-6CA8-DF4F-A2FC-EB7289CDC263}" type="pres">
      <dgm:prSet presAssocID="{6D99F42B-8BA2-634D-B98D-E32457C3C5E7}" presName="horz2" presStyleCnt="0"/>
      <dgm:spPr/>
    </dgm:pt>
    <dgm:pt modelId="{B184B8E6-98E5-834A-84EF-5203B238BF12}" type="pres">
      <dgm:prSet presAssocID="{6D99F42B-8BA2-634D-B98D-E32457C3C5E7}" presName="horzSpace2" presStyleCnt="0"/>
      <dgm:spPr/>
    </dgm:pt>
    <dgm:pt modelId="{07150D12-3A6F-3245-9B81-994932413156}" type="pres">
      <dgm:prSet presAssocID="{6D99F42B-8BA2-634D-B98D-E32457C3C5E7}" presName="tx2" presStyleLbl="revTx" presStyleIdx="5" presStyleCnt="6"/>
      <dgm:spPr/>
      <dgm:t>
        <a:bodyPr/>
        <a:lstStyle/>
        <a:p>
          <a:endParaRPr lang="ru-RU"/>
        </a:p>
      </dgm:t>
    </dgm:pt>
    <dgm:pt modelId="{0206E78F-FB66-CB42-AE70-C21E47172880}" type="pres">
      <dgm:prSet presAssocID="{6D99F42B-8BA2-634D-B98D-E32457C3C5E7}" presName="vert2" presStyleCnt="0"/>
      <dgm:spPr/>
    </dgm:pt>
    <dgm:pt modelId="{416F7005-C860-4643-9C1C-AC3F2070238A}" type="pres">
      <dgm:prSet presAssocID="{6D99F42B-8BA2-634D-B98D-E32457C3C5E7}" presName="thinLine2b" presStyleLbl="callout" presStyleIdx="4" presStyleCnt="5"/>
      <dgm:spPr/>
    </dgm:pt>
    <dgm:pt modelId="{9A950C5D-A8B7-6E43-BC38-1B308557C991}" type="pres">
      <dgm:prSet presAssocID="{6D99F42B-8BA2-634D-B98D-E32457C3C5E7}" presName="vertSpace2b" presStyleCnt="0"/>
      <dgm:spPr/>
    </dgm:pt>
  </dgm:ptLst>
  <dgm:cxnLst>
    <dgm:cxn modelId="{F132AA1A-40D8-4D49-AD18-4507167DA7CE}" type="presOf" srcId="{C447AF56-910F-FA4D-937B-B0999B7A9D41}" destId="{F1112EB4-7BAC-664A-9BAB-A934D39138B7}" srcOrd="0" destOrd="0" presId="urn:microsoft.com/office/officeart/2008/layout/LinedList"/>
    <dgm:cxn modelId="{94F1E352-2D52-5747-8A07-CBEAC6F43FE8}" srcId="{4A88171B-0F49-7840-AA7D-250F41E3E8F5}" destId="{28CF989E-718B-F346-8BE4-B0A64AC6E172}" srcOrd="2" destOrd="0" parTransId="{A88FE7DD-F92F-ED4F-A474-65DB122C20AA}" sibTransId="{548BE86D-BD29-CC4D-8E56-38F57D1E7EB4}"/>
    <dgm:cxn modelId="{AD9073BF-9E3D-D648-BE41-C16682BA4DB8}" type="presOf" srcId="{3D1369B4-0202-3249-B367-E9CB0153934C}" destId="{7C74F41D-AAAC-9747-A5EC-C303650DF6EF}" srcOrd="0" destOrd="0" presId="urn:microsoft.com/office/officeart/2008/layout/LinedList"/>
    <dgm:cxn modelId="{7CB8AFEA-FA0B-3446-9EB5-A854F0301E2C}" srcId="{4A88171B-0F49-7840-AA7D-250F41E3E8F5}" destId="{6D99F42B-8BA2-634D-B98D-E32457C3C5E7}" srcOrd="4" destOrd="0" parTransId="{DCD8FAD9-BD1B-9C49-9206-1FEBD46AB70E}" sibTransId="{DCD0C416-57DF-BB42-9CCF-EF705A7F559C}"/>
    <dgm:cxn modelId="{67D1423A-3751-3343-AE02-3C98FB3235A1}" type="presOf" srcId="{6D99F42B-8BA2-634D-B98D-E32457C3C5E7}" destId="{07150D12-3A6F-3245-9B81-994932413156}" srcOrd="0" destOrd="0" presId="urn:microsoft.com/office/officeart/2008/layout/LinedList"/>
    <dgm:cxn modelId="{99888AE7-4EA8-8941-991E-F0958C281258}" srcId="{4A88171B-0F49-7840-AA7D-250F41E3E8F5}" destId="{C447AF56-910F-FA4D-937B-B0999B7A9D41}" srcOrd="0" destOrd="0" parTransId="{DB5F115D-A3EA-4D4F-A298-75F925455B51}" sibTransId="{A148FEE0-7E76-7C4C-91CB-244F9BEEB1C1}"/>
    <dgm:cxn modelId="{7ED9CC5A-3541-DD40-841F-8A012F435F7B}" srcId="{4A88171B-0F49-7840-AA7D-250F41E3E8F5}" destId="{3D1369B4-0202-3249-B367-E9CB0153934C}" srcOrd="3" destOrd="0" parTransId="{DC5D9457-472D-064A-AA08-D211E7CD4DB0}" sibTransId="{E046C965-BD40-9443-BA89-28030CB33290}"/>
    <dgm:cxn modelId="{12D6CC3E-8E06-1448-9181-8FF7C96E0F3C}" type="presOf" srcId="{4A88171B-0F49-7840-AA7D-250F41E3E8F5}" destId="{CAE7D6C8-A705-4D43-95E4-8DC7C91751E4}" srcOrd="0" destOrd="0" presId="urn:microsoft.com/office/officeart/2008/layout/LinedList"/>
    <dgm:cxn modelId="{877829BE-40D6-3E43-B5CA-AE7827501834}" srcId="{8B8DA4F0-14AE-4140-8DD6-DBA221EF9A05}" destId="{4A88171B-0F49-7840-AA7D-250F41E3E8F5}" srcOrd="0" destOrd="0" parTransId="{E17F7F66-15BA-C94C-AC80-BED81D816425}" sibTransId="{BE32A5A7-24D6-D248-8B60-F1544AF0BBED}"/>
    <dgm:cxn modelId="{8EB7891D-8DB0-1E4F-816A-AEA5A9648D7A}" type="presOf" srcId="{8B8DA4F0-14AE-4140-8DD6-DBA221EF9A05}" destId="{6005D2E6-FBB4-BE43-9529-15EA5D53CB53}" srcOrd="0" destOrd="0" presId="urn:microsoft.com/office/officeart/2008/layout/LinedList"/>
    <dgm:cxn modelId="{BF5D6357-D553-6343-8DDE-59EF2E49A267}" type="presOf" srcId="{28CF989E-718B-F346-8BE4-B0A64AC6E172}" destId="{B4067344-0AA6-E147-A87B-A3E0DAFD277F}" srcOrd="0" destOrd="0" presId="urn:microsoft.com/office/officeart/2008/layout/LinedList"/>
    <dgm:cxn modelId="{63647980-105C-9E4C-86B8-DA98A8B7D74E}" srcId="{4A88171B-0F49-7840-AA7D-250F41E3E8F5}" destId="{0AF72A10-E1D8-E140-A8F8-DE512696DA07}" srcOrd="1" destOrd="0" parTransId="{CD67E270-712A-2E4E-99A2-344F0C57996D}" sibTransId="{7904C40B-7DA9-1147-84BB-389D4124EF22}"/>
    <dgm:cxn modelId="{109533B0-50A0-704C-A596-8EEE90BCECDE}" type="presOf" srcId="{0AF72A10-E1D8-E140-A8F8-DE512696DA07}" destId="{BBD21FE2-016C-8A45-921D-5FE179A2A6E2}" srcOrd="0" destOrd="0" presId="urn:microsoft.com/office/officeart/2008/layout/LinedList"/>
    <dgm:cxn modelId="{3D080021-4ABC-3F4C-B8DF-70BEA67E3CDD}" type="presParOf" srcId="{6005D2E6-FBB4-BE43-9529-15EA5D53CB53}" destId="{F61ABE70-6B3F-CC4D-B2B0-C5A52462F219}" srcOrd="0" destOrd="0" presId="urn:microsoft.com/office/officeart/2008/layout/LinedList"/>
    <dgm:cxn modelId="{171CA9FA-899D-284D-AFB2-00E14A90CBB3}" type="presParOf" srcId="{6005D2E6-FBB4-BE43-9529-15EA5D53CB53}" destId="{0A323D92-E325-9049-A196-1F7CBF4F42FE}" srcOrd="1" destOrd="0" presId="urn:microsoft.com/office/officeart/2008/layout/LinedList"/>
    <dgm:cxn modelId="{931725EA-E3FC-D046-9819-F8AE39435D60}" type="presParOf" srcId="{0A323D92-E325-9049-A196-1F7CBF4F42FE}" destId="{CAE7D6C8-A705-4D43-95E4-8DC7C91751E4}" srcOrd="0" destOrd="0" presId="urn:microsoft.com/office/officeart/2008/layout/LinedList"/>
    <dgm:cxn modelId="{52011CC5-4963-444B-82AB-002B22866FC3}" type="presParOf" srcId="{0A323D92-E325-9049-A196-1F7CBF4F42FE}" destId="{634270A9-6D39-C04A-95E0-372A04C2D12E}" srcOrd="1" destOrd="0" presId="urn:microsoft.com/office/officeart/2008/layout/LinedList"/>
    <dgm:cxn modelId="{4E14DBF0-6914-9342-8191-0F7CB9546D22}" type="presParOf" srcId="{634270A9-6D39-C04A-95E0-372A04C2D12E}" destId="{C37C3709-4CFB-3E44-B149-BC115C285A02}" srcOrd="0" destOrd="0" presId="urn:microsoft.com/office/officeart/2008/layout/LinedList"/>
    <dgm:cxn modelId="{21FA9F78-0167-2B45-931C-D3961F3F9A15}" type="presParOf" srcId="{634270A9-6D39-C04A-95E0-372A04C2D12E}" destId="{2592050E-C770-514A-9794-6E7053F053DB}" srcOrd="1" destOrd="0" presId="urn:microsoft.com/office/officeart/2008/layout/LinedList"/>
    <dgm:cxn modelId="{F5EC703D-E708-1246-A81B-C2B35D1CA678}" type="presParOf" srcId="{2592050E-C770-514A-9794-6E7053F053DB}" destId="{2683B7C9-C1D0-244A-93DD-A1123DC1210B}" srcOrd="0" destOrd="0" presId="urn:microsoft.com/office/officeart/2008/layout/LinedList"/>
    <dgm:cxn modelId="{8681609B-F5B5-804A-95EA-9115D42B24F6}" type="presParOf" srcId="{2592050E-C770-514A-9794-6E7053F053DB}" destId="{F1112EB4-7BAC-664A-9BAB-A934D39138B7}" srcOrd="1" destOrd="0" presId="urn:microsoft.com/office/officeart/2008/layout/LinedList"/>
    <dgm:cxn modelId="{DCA9143C-DB7D-9C46-9124-86EDF5849ED1}" type="presParOf" srcId="{2592050E-C770-514A-9794-6E7053F053DB}" destId="{7AD46251-20BA-5E44-8987-DB72338EACC3}" srcOrd="2" destOrd="0" presId="urn:microsoft.com/office/officeart/2008/layout/LinedList"/>
    <dgm:cxn modelId="{6878912C-37E0-2448-8B5F-302608D14F44}" type="presParOf" srcId="{634270A9-6D39-C04A-95E0-372A04C2D12E}" destId="{C751B6DF-E1A7-2B49-8C2B-2F65D5C8F64F}" srcOrd="2" destOrd="0" presId="urn:microsoft.com/office/officeart/2008/layout/LinedList"/>
    <dgm:cxn modelId="{31B8DECC-F4B9-DC41-A7F5-90CFBE9A776F}" type="presParOf" srcId="{634270A9-6D39-C04A-95E0-372A04C2D12E}" destId="{B756FAE7-6737-7642-A6F3-8A3AC2553520}" srcOrd="3" destOrd="0" presId="urn:microsoft.com/office/officeart/2008/layout/LinedList"/>
    <dgm:cxn modelId="{CD3D0183-A01A-6341-A6D5-0748880C83AF}" type="presParOf" srcId="{634270A9-6D39-C04A-95E0-372A04C2D12E}" destId="{D34F6292-2E3E-324B-8CF5-4B642BADD5A6}" srcOrd="4" destOrd="0" presId="urn:microsoft.com/office/officeart/2008/layout/LinedList"/>
    <dgm:cxn modelId="{0CAF6277-BA36-5E48-BAAA-E33E25B9A3AA}" type="presParOf" srcId="{D34F6292-2E3E-324B-8CF5-4B642BADD5A6}" destId="{3AEC992F-497F-F546-AD10-88751C94F488}" srcOrd="0" destOrd="0" presId="urn:microsoft.com/office/officeart/2008/layout/LinedList"/>
    <dgm:cxn modelId="{D51B1580-F2A8-3E47-A894-437C9C20489A}" type="presParOf" srcId="{D34F6292-2E3E-324B-8CF5-4B642BADD5A6}" destId="{BBD21FE2-016C-8A45-921D-5FE179A2A6E2}" srcOrd="1" destOrd="0" presId="urn:microsoft.com/office/officeart/2008/layout/LinedList"/>
    <dgm:cxn modelId="{74DA59FC-27C2-3642-AB65-6B0DE8DEED83}" type="presParOf" srcId="{D34F6292-2E3E-324B-8CF5-4B642BADD5A6}" destId="{70D3B0BA-17F0-314E-A231-CDCFE2903D9B}" srcOrd="2" destOrd="0" presId="urn:microsoft.com/office/officeart/2008/layout/LinedList"/>
    <dgm:cxn modelId="{89748A69-3D86-6643-9BB7-EA8BA409BA31}" type="presParOf" srcId="{634270A9-6D39-C04A-95E0-372A04C2D12E}" destId="{87FF0CEA-FAA4-9E40-BBA0-9CD5F788276A}" srcOrd="5" destOrd="0" presId="urn:microsoft.com/office/officeart/2008/layout/LinedList"/>
    <dgm:cxn modelId="{154772AE-5613-B748-A09D-1341F78AB47E}" type="presParOf" srcId="{634270A9-6D39-C04A-95E0-372A04C2D12E}" destId="{6093826F-BD14-F34C-AEC8-E1F7E9285E59}" srcOrd="6" destOrd="0" presId="urn:microsoft.com/office/officeart/2008/layout/LinedList"/>
    <dgm:cxn modelId="{73E80F27-440E-B24E-BA38-8B12EC7B3F10}" type="presParOf" srcId="{634270A9-6D39-C04A-95E0-372A04C2D12E}" destId="{D1001E14-3608-4D4F-8878-01C5B596C839}" srcOrd="7" destOrd="0" presId="urn:microsoft.com/office/officeart/2008/layout/LinedList"/>
    <dgm:cxn modelId="{90E0BA9D-BAC0-FA4A-AA01-D902389BA557}" type="presParOf" srcId="{D1001E14-3608-4D4F-8878-01C5B596C839}" destId="{DECD9EEB-8885-8341-924D-9021A6B093B2}" srcOrd="0" destOrd="0" presId="urn:microsoft.com/office/officeart/2008/layout/LinedList"/>
    <dgm:cxn modelId="{929C4C9F-2687-2A4C-9B4A-1A4D6F8932C8}" type="presParOf" srcId="{D1001E14-3608-4D4F-8878-01C5B596C839}" destId="{B4067344-0AA6-E147-A87B-A3E0DAFD277F}" srcOrd="1" destOrd="0" presId="urn:microsoft.com/office/officeart/2008/layout/LinedList"/>
    <dgm:cxn modelId="{66D2DBD8-C433-1742-A906-8C0F252F71F4}" type="presParOf" srcId="{D1001E14-3608-4D4F-8878-01C5B596C839}" destId="{9146CF8D-730A-8942-B490-FA42662A47AD}" srcOrd="2" destOrd="0" presId="urn:microsoft.com/office/officeart/2008/layout/LinedList"/>
    <dgm:cxn modelId="{9154F639-DE2D-AD47-8B0C-DB558EFC5902}" type="presParOf" srcId="{634270A9-6D39-C04A-95E0-372A04C2D12E}" destId="{CBEE52AC-AD97-D24F-AB10-14300256E6C5}" srcOrd="8" destOrd="0" presId="urn:microsoft.com/office/officeart/2008/layout/LinedList"/>
    <dgm:cxn modelId="{088CDD92-7E59-9143-9CD9-F537ECB47A3A}" type="presParOf" srcId="{634270A9-6D39-C04A-95E0-372A04C2D12E}" destId="{93A8ED7F-B0D1-F341-BC54-398B64263436}" srcOrd="9" destOrd="0" presId="urn:microsoft.com/office/officeart/2008/layout/LinedList"/>
    <dgm:cxn modelId="{B79DF37B-709A-6842-8E81-445293BBE235}" type="presParOf" srcId="{634270A9-6D39-C04A-95E0-372A04C2D12E}" destId="{2A6D9AA3-FAFD-304D-86C5-A6D2E0A18160}" srcOrd="10" destOrd="0" presId="urn:microsoft.com/office/officeart/2008/layout/LinedList"/>
    <dgm:cxn modelId="{422AA658-8D22-6948-B509-97EF466F8319}" type="presParOf" srcId="{2A6D9AA3-FAFD-304D-86C5-A6D2E0A18160}" destId="{6D1C36BD-FCE7-224C-8188-7EF350B88A35}" srcOrd="0" destOrd="0" presId="urn:microsoft.com/office/officeart/2008/layout/LinedList"/>
    <dgm:cxn modelId="{5A98C06A-BE58-8443-802C-823DD1EFD927}" type="presParOf" srcId="{2A6D9AA3-FAFD-304D-86C5-A6D2E0A18160}" destId="{7C74F41D-AAAC-9747-A5EC-C303650DF6EF}" srcOrd="1" destOrd="0" presId="urn:microsoft.com/office/officeart/2008/layout/LinedList"/>
    <dgm:cxn modelId="{5CBADC89-2D16-E14B-93D7-993372D5F532}" type="presParOf" srcId="{2A6D9AA3-FAFD-304D-86C5-A6D2E0A18160}" destId="{605ECE08-FDB2-2442-9800-60886CEBE8B8}" srcOrd="2" destOrd="0" presId="urn:microsoft.com/office/officeart/2008/layout/LinedList"/>
    <dgm:cxn modelId="{C6B68651-E95F-6847-8F2E-637B06372ED6}" type="presParOf" srcId="{634270A9-6D39-C04A-95E0-372A04C2D12E}" destId="{CFC51455-47BB-CA43-B5EC-19A992713E61}" srcOrd="11" destOrd="0" presId="urn:microsoft.com/office/officeart/2008/layout/LinedList"/>
    <dgm:cxn modelId="{393B8D2D-5971-1242-B83C-EFA31C6445C7}" type="presParOf" srcId="{634270A9-6D39-C04A-95E0-372A04C2D12E}" destId="{D9F8DACF-31D2-4747-AF5E-B4219462BA79}" srcOrd="12" destOrd="0" presId="urn:microsoft.com/office/officeart/2008/layout/LinedList"/>
    <dgm:cxn modelId="{AFE7E33A-333F-804E-851C-1CBF7CFC07E7}" type="presParOf" srcId="{634270A9-6D39-C04A-95E0-372A04C2D12E}" destId="{539ECCCD-6CA8-DF4F-A2FC-EB7289CDC263}" srcOrd="13" destOrd="0" presId="urn:microsoft.com/office/officeart/2008/layout/LinedList"/>
    <dgm:cxn modelId="{9D658AB6-6CF3-8846-A6B6-A6A2C8731729}" type="presParOf" srcId="{539ECCCD-6CA8-DF4F-A2FC-EB7289CDC263}" destId="{B184B8E6-98E5-834A-84EF-5203B238BF12}" srcOrd="0" destOrd="0" presId="urn:microsoft.com/office/officeart/2008/layout/LinedList"/>
    <dgm:cxn modelId="{75B8BC0E-610B-AD4A-AEA9-6C594A680A08}" type="presParOf" srcId="{539ECCCD-6CA8-DF4F-A2FC-EB7289CDC263}" destId="{07150D12-3A6F-3245-9B81-994932413156}" srcOrd="1" destOrd="0" presId="urn:microsoft.com/office/officeart/2008/layout/LinedList"/>
    <dgm:cxn modelId="{DBAE951E-DC28-6D49-BA43-3E56479917B9}" type="presParOf" srcId="{539ECCCD-6CA8-DF4F-A2FC-EB7289CDC263}" destId="{0206E78F-FB66-CB42-AE70-C21E47172880}" srcOrd="2" destOrd="0" presId="urn:microsoft.com/office/officeart/2008/layout/LinedList"/>
    <dgm:cxn modelId="{95D60EF7-5111-E747-AEC0-0AF482E5720B}" type="presParOf" srcId="{634270A9-6D39-C04A-95E0-372A04C2D12E}" destId="{416F7005-C860-4643-9C1C-AC3F2070238A}" srcOrd="14" destOrd="0" presId="urn:microsoft.com/office/officeart/2008/layout/LinedList"/>
    <dgm:cxn modelId="{3DB22492-B4EA-364A-A899-5245C3531E9C}" type="presParOf" srcId="{634270A9-6D39-C04A-95E0-372A04C2D12E}" destId="{9A950C5D-A8B7-6E43-BC38-1B308557C991}" srcOrd="15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B8DA4F0-14AE-4140-8DD6-DBA221EF9A05}" type="doc">
      <dgm:prSet loTypeId="urn:microsoft.com/office/officeart/2008/layout/LinedLis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A88171B-0F49-7840-AA7D-250F41E3E8F5}">
      <dgm:prSet phldrT="[Текст]"/>
      <dgm:spPr/>
      <dgm:t>
        <a:bodyPr/>
        <a:lstStyle/>
        <a:p>
          <a:r>
            <a:rPr lang="ru-RU" dirty="0" smtClean="0">
              <a:solidFill>
                <a:srgbClr val="0000FF"/>
              </a:solidFill>
            </a:rPr>
            <a:t>Основания исключения из резерва составов участковых комиссий (пункт 25 Порядка формирования резерва)</a:t>
          </a:r>
          <a:endParaRPr lang="ru-RU" dirty="0">
            <a:solidFill>
              <a:srgbClr val="0000FF"/>
            </a:solidFill>
          </a:endParaRPr>
        </a:p>
      </dgm:t>
    </dgm:pt>
    <dgm:pt modelId="{E17F7F66-15BA-C94C-AC80-BED81D816425}" type="parTrans" cxnId="{877829BE-40D6-3E43-B5CA-AE7827501834}">
      <dgm:prSet/>
      <dgm:spPr/>
      <dgm:t>
        <a:bodyPr/>
        <a:lstStyle/>
        <a:p>
          <a:endParaRPr lang="ru-RU"/>
        </a:p>
      </dgm:t>
    </dgm:pt>
    <dgm:pt modelId="{BE32A5A7-24D6-D248-8B60-F1544AF0BBED}" type="sibTrans" cxnId="{877829BE-40D6-3E43-B5CA-AE7827501834}">
      <dgm:prSet/>
      <dgm:spPr/>
      <dgm:t>
        <a:bodyPr/>
        <a:lstStyle/>
        <a:p>
          <a:endParaRPr lang="ru-RU"/>
        </a:p>
      </dgm:t>
    </dgm:pt>
    <dgm:pt modelId="{C447AF56-910F-FA4D-937B-B0999B7A9D41}">
      <dgm:prSet phldrT="[Текст]"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</a:rPr>
            <a:t>Личное письменное заявление лица, зачисленного в резерв составов участковых комиссий;</a:t>
          </a:r>
          <a:endParaRPr lang="ru-RU" sz="1200" dirty="0">
            <a:solidFill>
              <a:schemeClr val="tx1"/>
            </a:solidFill>
          </a:endParaRPr>
        </a:p>
      </dgm:t>
    </dgm:pt>
    <dgm:pt modelId="{DB5F115D-A3EA-4D4F-A298-75F925455B51}" type="parTrans" cxnId="{99888AE7-4EA8-8941-991E-F0958C281258}">
      <dgm:prSet/>
      <dgm:spPr/>
      <dgm:t>
        <a:bodyPr/>
        <a:lstStyle/>
        <a:p>
          <a:endParaRPr lang="ru-RU"/>
        </a:p>
      </dgm:t>
    </dgm:pt>
    <dgm:pt modelId="{A148FEE0-7E76-7C4C-91CB-244F9BEEB1C1}" type="sibTrans" cxnId="{99888AE7-4EA8-8941-991E-F0958C281258}">
      <dgm:prSet/>
      <dgm:spPr/>
      <dgm:t>
        <a:bodyPr/>
        <a:lstStyle/>
        <a:p>
          <a:endParaRPr lang="ru-RU"/>
        </a:p>
      </dgm:t>
    </dgm:pt>
    <dgm:pt modelId="{0AF72A10-E1D8-E140-A8F8-DE512696DA07}">
      <dgm:prSet phldrT="[Текст]" custT="1"/>
      <dgm:spPr/>
      <dgm:t>
        <a:bodyPr/>
        <a:lstStyle/>
        <a:p>
          <a:r>
            <a:rPr lang="ru-RU" sz="1200" dirty="0" smtClean="0"/>
            <a:t>выявление обстоятельств, свидетельствующих о несоответствии лица, зачисленного в резерв составов участковых комиссий, требованиям, установленным пунктом 1 статьи 29 Федерального закона (за исключением подпунктов «ж», «з», «и», «к», «л»);</a:t>
          </a:r>
          <a:endParaRPr lang="ru-RU" sz="1200" dirty="0"/>
        </a:p>
      </dgm:t>
    </dgm:pt>
    <dgm:pt modelId="{CD67E270-712A-2E4E-99A2-344F0C57996D}" type="parTrans" cxnId="{63647980-105C-9E4C-86B8-DA98A8B7D74E}">
      <dgm:prSet/>
      <dgm:spPr/>
      <dgm:t>
        <a:bodyPr/>
        <a:lstStyle/>
        <a:p>
          <a:endParaRPr lang="ru-RU"/>
        </a:p>
      </dgm:t>
    </dgm:pt>
    <dgm:pt modelId="{7904C40B-7DA9-1147-84BB-389D4124EF22}" type="sibTrans" cxnId="{63647980-105C-9E4C-86B8-DA98A8B7D74E}">
      <dgm:prSet/>
      <dgm:spPr/>
      <dgm:t>
        <a:bodyPr/>
        <a:lstStyle/>
        <a:p>
          <a:endParaRPr lang="ru-RU"/>
        </a:p>
      </dgm:t>
    </dgm:pt>
    <dgm:pt modelId="{28CF989E-718B-F346-8BE4-B0A64AC6E172}">
      <dgm:prSet phldrT="[Текст]" custT="1"/>
      <dgm:spPr/>
      <dgm:t>
        <a:bodyPr/>
        <a:lstStyle/>
        <a:p>
          <a:r>
            <a:rPr lang="ru-RU" sz="1200" dirty="0" smtClean="0"/>
            <a:t>смерть лица, зачисленного в резерв составов участковых комиссий, или признание его решением суда, вступившим в законную силу, недееспособным, ограниченно дееспособным, безвестно отсутствующим или умершим;</a:t>
          </a:r>
          <a:endParaRPr lang="ru-RU" sz="1200" dirty="0"/>
        </a:p>
      </dgm:t>
    </dgm:pt>
    <dgm:pt modelId="{A88FE7DD-F92F-ED4F-A474-65DB122C20AA}" type="parTrans" cxnId="{94F1E352-2D52-5747-8A07-CBEAC6F43FE8}">
      <dgm:prSet/>
      <dgm:spPr/>
      <dgm:t>
        <a:bodyPr/>
        <a:lstStyle/>
        <a:p>
          <a:endParaRPr lang="ru-RU"/>
        </a:p>
      </dgm:t>
    </dgm:pt>
    <dgm:pt modelId="{548BE86D-BD29-CC4D-8E56-38F57D1E7EB4}" type="sibTrans" cxnId="{94F1E352-2D52-5747-8A07-CBEAC6F43FE8}">
      <dgm:prSet/>
      <dgm:spPr/>
      <dgm:t>
        <a:bodyPr/>
        <a:lstStyle/>
        <a:p>
          <a:endParaRPr lang="ru-RU"/>
        </a:p>
      </dgm:t>
    </dgm:pt>
    <dgm:pt modelId="{6D99F42B-8BA2-634D-B98D-E32457C3C5E7}">
      <dgm:prSet phldrT="[Текст]" custT="1"/>
      <dgm:spPr/>
      <dgm:t>
        <a:bodyPr/>
        <a:lstStyle/>
        <a:p>
          <a:r>
            <a:rPr lang="ru-RU" sz="1200" dirty="0" smtClean="0"/>
            <a:t>решение политической партии, предложившей кандидатуру в резерв составов участковых комиссий, (для политических партий, указанных в пункте 3.1 статьи 22 Федерального закона, - с обязательным представлением в трехдневный срок кандидатуры в резерв составов участковых комиссий взамен отозванной);</a:t>
          </a:r>
          <a:endParaRPr lang="ru-RU" sz="1200" dirty="0"/>
        </a:p>
      </dgm:t>
    </dgm:pt>
    <dgm:pt modelId="{DCD8FAD9-BD1B-9C49-9206-1FEBD46AB70E}" type="parTrans" cxnId="{7CB8AFEA-FA0B-3446-9EB5-A854F0301E2C}">
      <dgm:prSet/>
      <dgm:spPr/>
      <dgm:t>
        <a:bodyPr/>
        <a:lstStyle/>
        <a:p>
          <a:endParaRPr lang="ru-RU"/>
        </a:p>
      </dgm:t>
    </dgm:pt>
    <dgm:pt modelId="{DCD0C416-57DF-BB42-9CCF-EF705A7F559C}" type="sibTrans" cxnId="{7CB8AFEA-FA0B-3446-9EB5-A854F0301E2C}">
      <dgm:prSet/>
      <dgm:spPr/>
      <dgm:t>
        <a:bodyPr/>
        <a:lstStyle/>
        <a:p>
          <a:endParaRPr lang="ru-RU"/>
        </a:p>
      </dgm:t>
    </dgm:pt>
    <dgm:pt modelId="{3D1369B4-0202-3249-B367-E9CB0153934C}">
      <dgm:prSet phldrT="[Текст]" custT="1"/>
      <dgm:spPr/>
      <dgm:t>
        <a:bodyPr/>
        <a:lstStyle/>
        <a:p>
          <a:r>
            <a:rPr lang="ru-RU" sz="1200" dirty="0" smtClean="0"/>
            <a:t>назначение в состав УИК;</a:t>
          </a:r>
          <a:endParaRPr lang="ru-RU" sz="1200" dirty="0"/>
        </a:p>
      </dgm:t>
    </dgm:pt>
    <dgm:pt modelId="{DC5D9457-472D-064A-AA08-D211E7CD4DB0}" type="parTrans" cxnId="{7ED9CC5A-3541-DD40-841F-8A012F435F7B}">
      <dgm:prSet/>
      <dgm:spPr/>
      <dgm:t>
        <a:bodyPr/>
        <a:lstStyle/>
        <a:p>
          <a:endParaRPr lang="ru-RU"/>
        </a:p>
      </dgm:t>
    </dgm:pt>
    <dgm:pt modelId="{E046C965-BD40-9443-BA89-28030CB33290}" type="sibTrans" cxnId="{7ED9CC5A-3541-DD40-841F-8A012F435F7B}">
      <dgm:prSet/>
      <dgm:spPr/>
      <dgm:t>
        <a:bodyPr/>
        <a:lstStyle/>
        <a:p>
          <a:endParaRPr lang="ru-RU"/>
        </a:p>
      </dgm:t>
    </dgm:pt>
    <dgm:pt modelId="{59C905C7-BB94-EB40-8B2D-97909CE97B8D}">
      <dgm:prSet phldrT="[Текст]"/>
      <dgm:spPr/>
      <dgm:t>
        <a:bodyPr/>
        <a:lstStyle/>
        <a:p>
          <a:r>
            <a:rPr lang="ru-RU" dirty="0" smtClean="0">
              <a:solidFill>
                <a:srgbClr val="FF0000"/>
              </a:solidFill>
            </a:rPr>
            <a:t>документально подтвержденное неучастие более чем в двух предусмотренных в пункте 24 Порядка </a:t>
          </a:r>
          <a:r>
            <a:rPr lang="ru-RU" smtClean="0">
              <a:solidFill>
                <a:srgbClr val="FF0000"/>
              </a:solidFill>
            </a:rPr>
            <a:t>формирования резерва обучающих мероприятиях </a:t>
          </a:r>
          <a:r>
            <a:rPr lang="ru-RU" dirty="0" smtClean="0">
              <a:solidFill>
                <a:srgbClr val="FF0000"/>
              </a:solidFill>
            </a:rPr>
            <a:t>в течение года.</a:t>
          </a:r>
          <a:endParaRPr lang="ru-RU" dirty="0">
            <a:solidFill>
              <a:srgbClr val="FF0000"/>
            </a:solidFill>
          </a:endParaRPr>
        </a:p>
      </dgm:t>
    </dgm:pt>
    <dgm:pt modelId="{C8880674-CE31-BA41-86DA-79037752B97C}" type="parTrans" cxnId="{3D680446-F45B-5F4C-B83D-B91D5FE6892A}">
      <dgm:prSet/>
      <dgm:spPr/>
      <dgm:t>
        <a:bodyPr/>
        <a:lstStyle/>
        <a:p>
          <a:endParaRPr lang="ru-RU"/>
        </a:p>
      </dgm:t>
    </dgm:pt>
    <dgm:pt modelId="{B8AC831C-DF3E-464F-931B-94C33AD79F78}" type="sibTrans" cxnId="{3D680446-F45B-5F4C-B83D-B91D5FE6892A}">
      <dgm:prSet/>
      <dgm:spPr/>
      <dgm:t>
        <a:bodyPr/>
        <a:lstStyle/>
        <a:p>
          <a:endParaRPr lang="ru-RU"/>
        </a:p>
      </dgm:t>
    </dgm:pt>
    <dgm:pt modelId="{15AFF198-9370-5A4F-881A-7D651B59F8F9}">
      <dgm:prSet phldrT="[Текст]"/>
      <dgm:spPr/>
      <dgm:t>
        <a:bodyPr/>
        <a:lstStyle/>
        <a:p>
          <a:r>
            <a:rPr lang="ru-RU" dirty="0" smtClean="0"/>
            <a:t>зачисление в резерв составов участковых комиссий по новому месту жительства;</a:t>
          </a:r>
          <a:endParaRPr lang="ru-RU" dirty="0"/>
        </a:p>
      </dgm:t>
    </dgm:pt>
    <dgm:pt modelId="{7D93591F-A1C4-DA49-A3BF-9A4B8D2D85F1}" type="parTrans" cxnId="{D1C198B7-4B3A-4240-856B-CEC30BAAE158}">
      <dgm:prSet/>
      <dgm:spPr/>
      <dgm:t>
        <a:bodyPr/>
        <a:lstStyle/>
        <a:p>
          <a:endParaRPr lang="ru-RU"/>
        </a:p>
      </dgm:t>
    </dgm:pt>
    <dgm:pt modelId="{CB6B9E0C-208B-CA44-8D78-06B5834B34C5}" type="sibTrans" cxnId="{D1C198B7-4B3A-4240-856B-CEC30BAAE158}">
      <dgm:prSet/>
      <dgm:spPr/>
      <dgm:t>
        <a:bodyPr/>
        <a:lstStyle/>
        <a:p>
          <a:endParaRPr lang="ru-RU"/>
        </a:p>
      </dgm:t>
    </dgm:pt>
    <dgm:pt modelId="{66CB1996-E904-2C42-8A64-AB8CBB6971AB}">
      <dgm:prSet phldrT="[Текст]"/>
      <dgm:spPr/>
      <dgm:t>
        <a:bodyPr/>
        <a:lstStyle/>
        <a:p>
          <a:r>
            <a:rPr lang="ru-RU" dirty="0" smtClean="0">
              <a:solidFill>
                <a:srgbClr val="FF0000"/>
              </a:solidFill>
            </a:rPr>
            <a:t>снятие с регистрационного учета по месту жительства и выбытие за пределы территории соответствующего субъекта Российской Федерации, подтвержденные официальными документами;</a:t>
          </a:r>
          <a:endParaRPr lang="ru-RU" dirty="0">
            <a:solidFill>
              <a:srgbClr val="FF0000"/>
            </a:solidFill>
          </a:endParaRPr>
        </a:p>
      </dgm:t>
    </dgm:pt>
    <dgm:pt modelId="{74C283D3-2A70-944B-A158-39036DAA6FEC}" type="parTrans" cxnId="{58C8E05C-3D4D-2F4E-B13A-669D27633517}">
      <dgm:prSet/>
      <dgm:spPr/>
      <dgm:t>
        <a:bodyPr/>
        <a:lstStyle/>
        <a:p>
          <a:endParaRPr lang="ru-RU"/>
        </a:p>
      </dgm:t>
    </dgm:pt>
    <dgm:pt modelId="{EA87F67F-B308-594F-8DFF-43DC781A89A3}" type="sibTrans" cxnId="{58C8E05C-3D4D-2F4E-B13A-669D27633517}">
      <dgm:prSet/>
      <dgm:spPr/>
      <dgm:t>
        <a:bodyPr/>
        <a:lstStyle/>
        <a:p>
          <a:endParaRPr lang="ru-RU"/>
        </a:p>
      </dgm:t>
    </dgm:pt>
    <dgm:pt modelId="{6005D2E6-FBB4-BE43-9529-15EA5D53CB53}" type="pres">
      <dgm:prSet presAssocID="{8B8DA4F0-14AE-4140-8DD6-DBA221EF9A05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F61ABE70-6B3F-CC4D-B2B0-C5A52462F219}" type="pres">
      <dgm:prSet presAssocID="{4A88171B-0F49-7840-AA7D-250F41E3E8F5}" presName="thickLine" presStyleLbl="alignNode1" presStyleIdx="0" presStyleCnt="1"/>
      <dgm:spPr/>
    </dgm:pt>
    <dgm:pt modelId="{0A323D92-E325-9049-A196-1F7CBF4F42FE}" type="pres">
      <dgm:prSet presAssocID="{4A88171B-0F49-7840-AA7D-250F41E3E8F5}" presName="horz1" presStyleCnt="0"/>
      <dgm:spPr/>
    </dgm:pt>
    <dgm:pt modelId="{CAE7D6C8-A705-4D43-95E4-8DC7C91751E4}" type="pres">
      <dgm:prSet presAssocID="{4A88171B-0F49-7840-AA7D-250F41E3E8F5}" presName="tx1" presStyleLbl="revTx" presStyleIdx="0" presStyleCnt="9"/>
      <dgm:spPr/>
      <dgm:t>
        <a:bodyPr/>
        <a:lstStyle/>
        <a:p>
          <a:endParaRPr lang="ru-RU"/>
        </a:p>
      </dgm:t>
    </dgm:pt>
    <dgm:pt modelId="{634270A9-6D39-C04A-95E0-372A04C2D12E}" type="pres">
      <dgm:prSet presAssocID="{4A88171B-0F49-7840-AA7D-250F41E3E8F5}" presName="vert1" presStyleCnt="0"/>
      <dgm:spPr/>
    </dgm:pt>
    <dgm:pt modelId="{C37C3709-4CFB-3E44-B149-BC115C285A02}" type="pres">
      <dgm:prSet presAssocID="{C447AF56-910F-FA4D-937B-B0999B7A9D41}" presName="vertSpace2a" presStyleCnt="0"/>
      <dgm:spPr/>
    </dgm:pt>
    <dgm:pt modelId="{2592050E-C770-514A-9794-6E7053F053DB}" type="pres">
      <dgm:prSet presAssocID="{C447AF56-910F-FA4D-937B-B0999B7A9D41}" presName="horz2" presStyleCnt="0"/>
      <dgm:spPr/>
    </dgm:pt>
    <dgm:pt modelId="{2683B7C9-C1D0-244A-93DD-A1123DC1210B}" type="pres">
      <dgm:prSet presAssocID="{C447AF56-910F-FA4D-937B-B0999B7A9D41}" presName="horzSpace2" presStyleCnt="0"/>
      <dgm:spPr/>
    </dgm:pt>
    <dgm:pt modelId="{F1112EB4-7BAC-664A-9BAB-A934D39138B7}" type="pres">
      <dgm:prSet presAssocID="{C447AF56-910F-FA4D-937B-B0999B7A9D41}" presName="tx2" presStyleLbl="revTx" presStyleIdx="1" presStyleCnt="9"/>
      <dgm:spPr/>
      <dgm:t>
        <a:bodyPr/>
        <a:lstStyle/>
        <a:p>
          <a:endParaRPr lang="ru-RU"/>
        </a:p>
      </dgm:t>
    </dgm:pt>
    <dgm:pt modelId="{7AD46251-20BA-5E44-8987-DB72338EACC3}" type="pres">
      <dgm:prSet presAssocID="{C447AF56-910F-FA4D-937B-B0999B7A9D41}" presName="vert2" presStyleCnt="0"/>
      <dgm:spPr/>
    </dgm:pt>
    <dgm:pt modelId="{C751B6DF-E1A7-2B49-8C2B-2F65D5C8F64F}" type="pres">
      <dgm:prSet presAssocID="{C447AF56-910F-FA4D-937B-B0999B7A9D41}" presName="thinLine2b" presStyleLbl="callout" presStyleIdx="0" presStyleCnt="8"/>
      <dgm:spPr/>
    </dgm:pt>
    <dgm:pt modelId="{B756FAE7-6737-7642-A6F3-8A3AC2553520}" type="pres">
      <dgm:prSet presAssocID="{C447AF56-910F-FA4D-937B-B0999B7A9D41}" presName="vertSpace2b" presStyleCnt="0"/>
      <dgm:spPr/>
    </dgm:pt>
    <dgm:pt modelId="{D34F6292-2E3E-324B-8CF5-4B642BADD5A6}" type="pres">
      <dgm:prSet presAssocID="{0AF72A10-E1D8-E140-A8F8-DE512696DA07}" presName="horz2" presStyleCnt="0"/>
      <dgm:spPr/>
    </dgm:pt>
    <dgm:pt modelId="{3AEC992F-497F-F546-AD10-88751C94F488}" type="pres">
      <dgm:prSet presAssocID="{0AF72A10-E1D8-E140-A8F8-DE512696DA07}" presName="horzSpace2" presStyleCnt="0"/>
      <dgm:spPr/>
    </dgm:pt>
    <dgm:pt modelId="{BBD21FE2-016C-8A45-921D-5FE179A2A6E2}" type="pres">
      <dgm:prSet presAssocID="{0AF72A10-E1D8-E140-A8F8-DE512696DA07}" presName="tx2" presStyleLbl="revTx" presStyleIdx="2" presStyleCnt="9"/>
      <dgm:spPr/>
      <dgm:t>
        <a:bodyPr/>
        <a:lstStyle/>
        <a:p>
          <a:endParaRPr lang="ru-RU"/>
        </a:p>
      </dgm:t>
    </dgm:pt>
    <dgm:pt modelId="{70D3B0BA-17F0-314E-A231-CDCFE2903D9B}" type="pres">
      <dgm:prSet presAssocID="{0AF72A10-E1D8-E140-A8F8-DE512696DA07}" presName="vert2" presStyleCnt="0"/>
      <dgm:spPr/>
    </dgm:pt>
    <dgm:pt modelId="{87FF0CEA-FAA4-9E40-BBA0-9CD5F788276A}" type="pres">
      <dgm:prSet presAssocID="{0AF72A10-E1D8-E140-A8F8-DE512696DA07}" presName="thinLine2b" presStyleLbl="callout" presStyleIdx="1" presStyleCnt="8"/>
      <dgm:spPr/>
    </dgm:pt>
    <dgm:pt modelId="{6093826F-BD14-F34C-AEC8-E1F7E9285E59}" type="pres">
      <dgm:prSet presAssocID="{0AF72A10-E1D8-E140-A8F8-DE512696DA07}" presName="vertSpace2b" presStyleCnt="0"/>
      <dgm:spPr/>
    </dgm:pt>
    <dgm:pt modelId="{D1001E14-3608-4D4F-8878-01C5B596C839}" type="pres">
      <dgm:prSet presAssocID="{28CF989E-718B-F346-8BE4-B0A64AC6E172}" presName="horz2" presStyleCnt="0"/>
      <dgm:spPr/>
    </dgm:pt>
    <dgm:pt modelId="{DECD9EEB-8885-8341-924D-9021A6B093B2}" type="pres">
      <dgm:prSet presAssocID="{28CF989E-718B-F346-8BE4-B0A64AC6E172}" presName="horzSpace2" presStyleCnt="0"/>
      <dgm:spPr/>
    </dgm:pt>
    <dgm:pt modelId="{B4067344-0AA6-E147-A87B-A3E0DAFD277F}" type="pres">
      <dgm:prSet presAssocID="{28CF989E-718B-F346-8BE4-B0A64AC6E172}" presName="tx2" presStyleLbl="revTx" presStyleIdx="3" presStyleCnt="9"/>
      <dgm:spPr/>
      <dgm:t>
        <a:bodyPr/>
        <a:lstStyle/>
        <a:p>
          <a:endParaRPr lang="ru-RU"/>
        </a:p>
      </dgm:t>
    </dgm:pt>
    <dgm:pt modelId="{9146CF8D-730A-8942-B490-FA42662A47AD}" type="pres">
      <dgm:prSet presAssocID="{28CF989E-718B-F346-8BE4-B0A64AC6E172}" presName="vert2" presStyleCnt="0"/>
      <dgm:spPr/>
    </dgm:pt>
    <dgm:pt modelId="{CBEE52AC-AD97-D24F-AB10-14300256E6C5}" type="pres">
      <dgm:prSet presAssocID="{28CF989E-718B-F346-8BE4-B0A64AC6E172}" presName="thinLine2b" presStyleLbl="callout" presStyleIdx="2" presStyleCnt="8"/>
      <dgm:spPr/>
    </dgm:pt>
    <dgm:pt modelId="{93A8ED7F-B0D1-F341-BC54-398B64263436}" type="pres">
      <dgm:prSet presAssocID="{28CF989E-718B-F346-8BE4-B0A64AC6E172}" presName="vertSpace2b" presStyleCnt="0"/>
      <dgm:spPr/>
    </dgm:pt>
    <dgm:pt modelId="{2A6D9AA3-FAFD-304D-86C5-A6D2E0A18160}" type="pres">
      <dgm:prSet presAssocID="{3D1369B4-0202-3249-B367-E9CB0153934C}" presName="horz2" presStyleCnt="0"/>
      <dgm:spPr/>
    </dgm:pt>
    <dgm:pt modelId="{6D1C36BD-FCE7-224C-8188-7EF350B88A35}" type="pres">
      <dgm:prSet presAssocID="{3D1369B4-0202-3249-B367-E9CB0153934C}" presName="horzSpace2" presStyleCnt="0"/>
      <dgm:spPr/>
    </dgm:pt>
    <dgm:pt modelId="{7C74F41D-AAAC-9747-A5EC-C303650DF6EF}" type="pres">
      <dgm:prSet presAssocID="{3D1369B4-0202-3249-B367-E9CB0153934C}" presName="tx2" presStyleLbl="revTx" presStyleIdx="4" presStyleCnt="9"/>
      <dgm:spPr/>
      <dgm:t>
        <a:bodyPr/>
        <a:lstStyle/>
        <a:p>
          <a:endParaRPr lang="ru-RU"/>
        </a:p>
      </dgm:t>
    </dgm:pt>
    <dgm:pt modelId="{605ECE08-FDB2-2442-9800-60886CEBE8B8}" type="pres">
      <dgm:prSet presAssocID="{3D1369B4-0202-3249-B367-E9CB0153934C}" presName="vert2" presStyleCnt="0"/>
      <dgm:spPr/>
    </dgm:pt>
    <dgm:pt modelId="{CFC51455-47BB-CA43-B5EC-19A992713E61}" type="pres">
      <dgm:prSet presAssocID="{3D1369B4-0202-3249-B367-E9CB0153934C}" presName="thinLine2b" presStyleLbl="callout" presStyleIdx="3" presStyleCnt="8"/>
      <dgm:spPr/>
    </dgm:pt>
    <dgm:pt modelId="{D9F8DACF-31D2-4747-AF5E-B4219462BA79}" type="pres">
      <dgm:prSet presAssocID="{3D1369B4-0202-3249-B367-E9CB0153934C}" presName="vertSpace2b" presStyleCnt="0"/>
      <dgm:spPr/>
    </dgm:pt>
    <dgm:pt modelId="{539ECCCD-6CA8-DF4F-A2FC-EB7289CDC263}" type="pres">
      <dgm:prSet presAssocID="{6D99F42B-8BA2-634D-B98D-E32457C3C5E7}" presName="horz2" presStyleCnt="0"/>
      <dgm:spPr/>
    </dgm:pt>
    <dgm:pt modelId="{B184B8E6-98E5-834A-84EF-5203B238BF12}" type="pres">
      <dgm:prSet presAssocID="{6D99F42B-8BA2-634D-B98D-E32457C3C5E7}" presName="horzSpace2" presStyleCnt="0"/>
      <dgm:spPr/>
    </dgm:pt>
    <dgm:pt modelId="{07150D12-3A6F-3245-9B81-994932413156}" type="pres">
      <dgm:prSet presAssocID="{6D99F42B-8BA2-634D-B98D-E32457C3C5E7}" presName="tx2" presStyleLbl="revTx" presStyleIdx="5" presStyleCnt="9" custScaleY="133994"/>
      <dgm:spPr/>
      <dgm:t>
        <a:bodyPr/>
        <a:lstStyle/>
        <a:p>
          <a:endParaRPr lang="ru-RU"/>
        </a:p>
      </dgm:t>
    </dgm:pt>
    <dgm:pt modelId="{0206E78F-FB66-CB42-AE70-C21E47172880}" type="pres">
      <dgm:prSet presAssocID="{6D99F42B-8BA2-634D-B98D-E32457C3C5E7}" presName="vert2" presStyleCnt="0"/>
      <dgm:spPr/>
    </dgm:pt>
    <dgm:pt modelId="{416F7005-C860-4643-9C1C-AC3F2070238A}" type="pres">
      <dgm:prSet presAssocID="{6D99F42B-8BA2-634D-B98D-E32457C3C5E7}" presName="thinLine2b" presStyleLbl="callout" presStyleIdx="4" presStyleCnt="8"/>
      <dgm:spPr/>
    </dgm:pt>
    <dgm:pt modelId="{9A950C5D-A8B7-6E43-BC38-1B308557C991}" type="pres">
      <dgm:prSet presAssocID="{6D99F42B-8BA2-634D-B98D-E32457C3C5E7}" presName="vertSpace2b" presStyleCnt="0"/>
      <dgm:spPr/>
    </dgm:pt>
    <dgm:pt modelId="{AF9AE052-41B7-6A4D-89B7-8FC1B756DF83}" type="pres">
      <dgm:prSet presAssocID="{15AFF198-9370-5A4F-881A-7D651B59F8F9}" presName="horz2" presStyleCnt="0"/>
      <dgm:spPr/>
    </dgm:pt>
    <dgm:pt modelId="{03F0B0A3-16FB-6048-8CDD-2765A644E444}" type="pres">
      <dgm:prSet presAssocID="{15AFF198-9370-5A4F-881A-7D651B59F8F9}" presName="horzSpace2" presStyleCnt="0"/>
      <dgm:spPr/>
    </dgm:pt>
    <dgm:pt modelId="{27B13D9B-4D56-AA42-99C2-2BBBFAF1785F}" type="pres">
      <dgm:prSet presAssocID="{15AFF198-9370-5A4F-881A-7D651B59F8F9}" presName="tx2" presStyleLbl="revTx" presStyleIdx="6" presStyleCnt="9"/>
      <dgm:spPr/>
      <dgm:t>
        <a:bodyPr/>
        <a:lstStyle/>
        <a:p>
          <a:endParaRPr lang="ru-RU"/>
        </a:p>
      </dgm:t>
    </dgm:pt>
    <dgm:pt modelId="{B727913B-3CEF-3248-B2AE-9AAFD1D8CB37}" type="pres">
      <dgm:prSet presAssocID="{15AFF198-9370-5A4F-881A-7D651B59F8F9}" presName="vert2" presStyleCnt="0"/>
      <dgm:spPr/>
    </dgm:pt>
    <dgm:pt modelId="{137D93D1-697A-0348-B092-B507D3C474F2}" type="pres">
      <dgm:prSet presAssocID="{15AFF198-9370-5A4F-881A-7D651B59F8F9}" presName="thinLine2b" presStyleLbl="callout" presStyleIdx="5" presStyleCnt="8"/>
      <dgm:spPr/>
    </dgm:pt>
    <dgm:pt modelId="{FB481E37-DD4F-484C-B1EA-94824191C7AF}" type="pres">
      <dgm:prSet presAssocID="{15AFF198-9370-5A4F-881A-7D651B59F8F9}" presName="vertSpace2b" presStyleCnt="0"/>
      <dgm:spPr/>
    </dgm:pt>
    <dgm:pt modelId="{0AF5EFE5-58C8-974E-AABC-2BA745CCBF04}" type="pres">
      <dgm:prSet presAssocID="{66CB1996-E904-2C42-8A64-AB8CBB6971AB}" presName="horz2" presStyleCnt="0"/>
      <dgm:spPr/>
    </dgm:pt>
    <dgm:pt modelId="{1A56B5D0-5490-5244-8B4E-55B46B02A0BA}" type="pres">
      <dgm:prSet presAssocID="{66CB1996-E904-2C42-8A64-AB8CBB6971AB}" presName="horzSpace2" presStyleCnt="0"/>
      <dgm:spPr/>
    </dgm:pt>
    <dgm:pt modelId="{314B2EB1-E66D-7E45-82B3-66F439845D05}" type="pres">
      <dgm:prSet presAssocID="{66CB1996-E904-2C42-8A64-AB8CBB6971AB}" presName="tx2" presStyleLbl="revTx" presStyleIdx="7" presStyleCnt="9"/>
      <dgm:spPr/>
      <dgm:t>
        <a:bodyPr/>
        <a:lstStyle/>
        <a:p>
          <a:endParaRPr lang="ru-RU"/>
        </a:p>
      </dgm:t>
    </dgm:pt>
    <dgm:pt modelId="{E640EE2F-E3D6-F54D-AFEF-C5F056F55DA0}" type="pres">
      <dgm:prSet presAssocID="{66CB1996-E904-2C42-8A64-AB8CBB6971AB}" presName="vert2" presStyleCnt="0"/>
      <dgm:spPr/>
    </dgm:pt>
    <dgm:pt modelId="{65740B80-1231-754C-BA70-515A4F3B409E}" type="pres">
      <dgm:prSet presAssocID="{66CB1996-E904-2C42-8A64-AB8CBB6971AB}" presName="thinLine2b" presStyleLbl="callout" presStyleIdx="6" presStyleCnt="8"/>
      <dgm:spPr/>
    </dgm:pt>
    <dgm:pt modelId="{6748F7AC-D9AB-0A41-8766-B15A3E1AE44C}" type="pres">
      <dgm:prSet presAssocID="{66CB1996-E904-2C42-8A64-AB8CBB6971AB}" presName="vertSpace2b" presStyleCnt="0"/>
      <dgm:spPr/>
    </dgm:pt>
    <dgm:pt modelId="{EC44EBE7-7A64-7646-9066-0F02E6AD9A24}" type="pres">
      <dgm:prSet presAssocID="{59C905C7-BB94-EB40-8B2D-97909CE97B8D}" presName="horz2" presStyleCnt="0"/>
      <dgm:spPr/>
    </dgm:pt>
    <dgm:pt modelId="{7C98487D-3CEC-FE40-8A24-E9BBA728AE2C}" type="pres">
      <dgm:prSet presAssocID="{59C905C7-BB94-EB40-8B2D-97909CE97B8D}" presName="horzSpace2" presStyleCnt="0"/>
      <dgm:spPr/>
    </dgm:pt>
    <dgm:pt modelId="{6A4BF7A3-0DE8-0440-8F1D-B35C5F894663}" type="pres">
      <dgm:prSet presAssocID="{59C905C7-BB94-EB40-8B2D-97909CE97B8D}" presName="tx2" presStyleLbl="revTx" presStyleIdx="8" presStyleCnt="9"/>
      <dgm:spPr/>
      <dgm:t>
        <a:bodyPr/>
        <a:lstStyle/>
        <a:p>
          <a:endParaRPr lang="ru-RU"/>
        </a:p>
      </dgm:t>
    </dgm:pt>
    <dgm:pt modelId="{761AC7DE-05EA-184A-A11D-B582D728D2F6}" type="pres">
      <dgm:prSet presAssocID="{59C905C7-BB94-EB40-8B2D-97909CE97B8D}" presName="vert2" presStyleCnt="0"/>
      <dgm:spPr/>
    </dgm:pt>
    <dgm:pt modelId="{4FCFB4F9-B552-5246-97F6-A19F128DA883}" type="pres">
      <dgm:prSet presAssocID="{59C905C7-BB94-EB40-8B2D-97909CE97B8D}" presName="thinLine2b" presStyleLbl="callout" presStyleIdx="7" presStyleCnt="8"/>
      <dgm:spPr/>
    </dgm:pt>
    <dgm:pt modelId="{7805768A-AEB8-214F-95D3-4BA6B6095874}" type="pres">
      <dgm:prSet presAssocID="{59C905C7-BB94-EB40-8B2D-97909CE97B8D}" presName="vertSpace2b" presStyleCnt="0"/>
      <dgm:spPr/>
    </dgm:pt>
  </dgm:ptLst>
  <dgm:cxnLst>
    <dgm:cxn modelId="{41A753C1-7ECF-E74F-A4F7-6A815E724B4C}" type="presOf" srcId="{59C905C7-BB94-EB40-8B2D-97909CE97B8D}" destId="{6A4BF7A3-0DE8-0440-8F1D-B35C5F894663}" srcOrd="0" destOrd="0" presId="urn:microsoft.com/office/officeart/2008/layout/LinedList"/>
    <dgm:cxn modelId="{63647980-105C-9E4C-86B8-DA98A8B7D74E}" srcId="{4A88171B-0F49-7840-AA7D-250F41E3E8F5}" destId="{0AF72A10-E1D8-E140-A8F8-DE512696DA07}" srcOrd="1" destOrd="0" parTransId="{CD67E270-712A-2E4E-99A2-344F0C57996D}" sibTransId="{7904C40B-7DA9-1147-84BB-389D4124EF22}"/>
    <dgm:cxn modelId="{3D680446-F45B-5F4C-B83D-B91D5FE6892A}" srcId="{4A88171B-0F49-7840-AA7D-250F41E3E8F5}" destId="{59C905C7-BB94-EB40-8B2D-97909CE97B8D}" srcOrd="7" destOrd="0" parTransId="{C8880674-CE31-BA41-86DA-79037752B97C}" sibTransId="{B8AC831C-DF3E-464F-931B-94C33AD79F78}"/>
    <dgm:cxn modelId="{58C8E05C-3D4D-2F4E-B13A-669D27633517}" srcId="{4A88171B-0F49-7840-AA7D-250F41E3E8F5}" destId="{66CB1996-E904-2C42-8A64-AB8CBB6971AB}" srcOrd="6" destOrd="0" parTransId="{74C283D3-2A70-944B-A158-39036DAA6FEC}" sibTransId="{EA87F67F-B308-594F-8DFF-43DC781A89A3}"/>
    <dgm:cxn modelId="{847A2920-C500-D049-87AD-F42AEAB90123}" type="presOf" srcId="{28CF989E-718B-F346-8BE4-B0A64AC6E172}" destId="{B4067344-0AA6-E147-A87B-A3E0DAFD277F}" srcOrd="0" destOrd="0" presId="urn:microsoft.com/office/officeart/2008/layout/LinedList"/>
    <dgm:cxn modelId="{33339841-9AEC-6244-9A41-701C4133293D}" type="presOf" srcId="{3D1369B4-0202-3249-B367-E9CB0153934C}" destId="{7C74F41D-AAAC-9747-A5EC-C303650DF6EF}" srcOrd="0" destOrd="0" presId="urn:microsoft.com/office/officeart/2008/layout/LinedList"/>
    <dgm:cxn modelId="{BD2B9BA8-372B-A340-ADB7-14A5C05CD2EE}" type="presOf" srcId="{15AFF198-9370-5A4F-881A-7D651B59F8F9}" destId="{27B13D9B-4D56-AA42-99C2-2BBBFAF1785F}" srcOrd="0" destOrd="0" presId="urn:microsoft.com/office/officeart/2008/layout/LinedList"/>
    <dgm:cxn modelId="{0E8CA5C2-B378-D24F-862C-81BD98503906}" type="presOf" srcId="{C447AF56-910F-FA4D-937B-B0999B7A9D41}" destId="{F1112EB4-7BAC-664A-9BAB-A934D39138B7}" srcOrd="0" destOrd="0" presId="urn:microsoft.com/office/officeart/2008/layout/LinedList"/>
    <dgm:cxn modelId="{99888AE7-4EA8-8941-991E-F0958C281258}" srcId="{4A88171B-0F49-7840-AA7D-250F41E3E8F5}" destId="{C447AF56-910F-FA4D-937B-B0999B7A9D41}" srcOrd="0" destOrd="0" parTransId="{DB5F115D-A3EA-4D4F-A298-75F925455B51}" sibTransId="{A148FEE0-7E76-7C4C-91CB-244F9BEEB1C1}"/>
    <dgm:cxn modelId="{F6B9039B-EE9F-9A49-B44B-18241D5B5AE4}" type="presOf" srcId="{6D99F42B-8BA2-634D-B98D-E32457C3C5E7}" destId="{07150D12-3A6F-3245-9B81-994932413156}" srcOrd="0" destOrd="0" presId="urn:microsoft.com/office/officeart/2008/layout/LinedList"/>
    <dgm:cxn modelId="{7ED9CC5A-3541-DD40-841F-8A012F435F7B}" srcId="{4A88171B-0F49-7840-AA7D-250F41E3E8F5}" destId="{3D1369B4-0202-3249-B367-E9CB0153934C}" srcOrd="3" destOrd="0" parTransId="{DC5D9457-472D-064A-AA08-D211E7CD4DB0}" sibTransId="{E046C965-BD40-9443-BA89-28030CB33290}"/>
    <dgm:cxn modelId="{975EBE9E-653E-5549-96CE-C7E3689992D9}" type="presOf" srcId="{66CB1996-E904-2C42-8A64-AB8CBB6971AB}" destId="{314B2EB1-E66D-7E45-82B3-66F439845D05}" srcOrd="0" destOrd="0" presId="urn:microsoft.com/office/officeart/2008/layout/LinedList"/>
    <dgm:cxn modelId="{10F15BB3-AC32-BA4F-9C94-705352091E60}" type="presOf" srcId="{8B8DA4F0-14AE-4140-8DD6-DBA221EF9A05}" destId="{6005D2E6-FBB4-BE43-9529-15EA5D53CB53}" srcOrd="0" destOrd="0" presId="urn:microsoft.com/office/officeart/2008/layout/LinedList"/>
    <dgm:cxn modelId="{94F1E352-2D52-5747-8A07-CBEAC6F43FE8}" srcId="{4A88171B-0F49-7840-AA7D-250F41E3E8F5}" destId="{28CF989E-718B-F346-8BE4-B0A64AC6E172}" srcOrd="2" destOrd="0" parTransId="{A88FE7DD-F92F-ED4F-A474-65DB122C20AA}" sibTransId="{548BE86D-BD29-CC4D-8E56-38F57D1E7EB4}"/>
    <dgm:cxn modelId="{877829BE-40D6-3E43-B5CA-AE7827501834}" srcId="{8B8DA4F0-14AE-4140-8DD6-DBA221EF9A05}" destId="{4A88171B-0F49-7840-AA7D-250F41E3E8F5}" srcOrd="0" destOrd="0" parTransId="{E17F7F66-15BA-C94C-AC80-BED81D816425}" sibTransId="{BE32A5A7-24D6-D248-8B60-F1544AF0BBED}"/>
    <dgm:cxn modelId="{D1C198B7-4B3A-4240-856B-CEC30BAAE158}" srcId="{4A88171B-0F49-7840-AA7D-250F41E3E8F5}" destId="{15AFF198-9370-5A4F-881A-7D651B59F8F9}" srcOrd="5" destOrd="0" parTransId="{7D93591F-A1C4-DA49-A3BF-9A4B8D2D85F1}" sibTransId="{CB6B9E0C-208B-CA44-8D78-06B5834B34C5}"/>
    <dgm:cxn modelId="{AE8DB593-F25D-D144-AD9B-EBFB11051457}" type="presOf" srcId="{4A88171B-0F49-7840-AA7D-250F41E3E8F5}" destId="{CAE7D6C8-A705-4D43-95E4-8DC7C91751E4}" srcOrd="0" destOrd="0" presId="urn:microsoft.com/office/officeart/2008/layout/LinedList"/>
    <dgm:cxn modelId="{7CB8AFEA-FA0B-3446-9EB5-A854F0301E2C}" srcId="{4A88171B-0F49-7840-AA7D-250F41E3E8F5}" destId="{6D99F42B-8BA2-634D-B98D-E32457C3C5E7}" srcOrd="4" destOrd="0" parTransId="{DCD8FAD9-BD1B-9C49-9206-1FEBD46AB70E}" sibTransId="{DCD0C416-57DF-BB42-9CCF-EF705A7F559C}"/>
    <dgm:cxn modelId="{A3E5279B-8CB5-BB48-9DF5-B0F47BEBC058}" type="presOf" srcId="{0AF72A10-E1D8-E140-A8F8-DE512696DA07}" destId="{BBD21FE2-016C-8A45-921D-5FE179A2A6E2}" srcOrd="0" destOrd="0" presId="urn:microsoft.com/office/officeart/2008/layout/LinedList"/>
    <dgm:cxn modelId="{CB633433-498D-8240-A889-208A96A6BF56}" type="presParOf" srcId="{6005D2E6-FBB4-BE43-9529-15EA5D53CB53}" destId="{F61ABE70-6B3F-CC4D-B2B0-C5A52462F219}" srcOrd="0" destOrd="0" presId="urn:microsoft.com/office/officeart/2008/layout/LinedList"/>
    <dgm:cxn modelId="{B80AD31C-440E-0C49-A2E7-013AF18E768E}" type="presParOf" srcId="{6005D2E6-FBB4-BE43-9529-15EA5D53CB53}" destId="{0A323D92-E325-9049-A196-1F7CBF4F42FE}" srcOrd="1" destOrd="0" presId="urn:microsoft.com/office/officeart/2008/layout/LinedList"/>
    <dgm:cxn modelId="{49892C72-2DFC-0C42-8E80-A2DB07D17C16}" type="presParOf" srcId="{0A323D92-E325-9049-A196-1F7CBF4F42FE}" destId="{CAE7D6C8-A705-4D43-95E4-8DC7C91751E4}" srcOrd="0" destOrd="0" presId="urn:microsoft.com/office/officeart/2008/layout/LinedList"/>
    <dgm:cxn modelId="{C5665169-C6E5-D046-BD6F-62CD4A8523E3}" type="presParOf" srcId="{0A323D92-E325-9049-A196-1F7CBF4F42FE}" destId="{634270A9-6D39-C04A-95E0-372A04C2D12E}" srcOrd="1" destOrd="0" presId="urn:microsoft.com/office/officeart/2008/layout/LinedList"/>
    <dgm:cxn modelId="{3118C7AC-AE62-B54D-9537-E4946FA197E3}" type="presParOf" srcId="{634270A9-6D39-C04A-95E0-372A04C2D12E}" destId="{C37C3709-4CFB-3E44-B149-BC115C285A02}" srcOrd="0" destOrd="0" presId="urn:microsoft.com/office/officeart/2008/layout/LinedList"/>
    <dgm:cxn modelId="{E58C3D21-97FE-4848-9F7D-8C40ACCC6080}" type="presParOf" srcId="{634270A9-6D39-C04A-95E0-372A04C2D12E}" destId="{2592050E-C770-514A-9794-6E7053F053DB}" srcOrd="1" destOrd="0" presId="urn:microsoft.com/office/officeart/2008/layout/LinedList"/>
    <dgm:cxn modelId="{1DBF3B6F-35ED-0248-9378-74DCBE3C24D9}" type="presParOf" srcId="{2592050E-C770-514A-9794-6E7053F053DB}" destId="{2683B7C9-C1D0-244A-93DD-A1123DC1210B}" srcOrd="0" destOrd="0" presId="urn:microsoft.com/office/officeart/2008/layout/LinedList"/>
    <dgm:cxn modelId="{EE2E1570-3C67-3F45-BA30-2721B3A58D1E}" type="presParOf" srcId="{2592050E-C770-514A-9794-6E7053F053DB}" destId="{F1112EB4-7BAC-664A-9BAB-A934D39138B7}" srcOrd="1" destOrd="0" presId="urn:microsoft.com/office/officeart/2008/layout/LinedList"/>
    <dgm:cxn modelId="{8CBC0BA0-3139-F541-8BE2-E40C529C0112}" type="presParOf" srcId="{2592050E-C770-514A-9794-6E7053F053DB}" destId="{7AD46251-20BA-5E44-8987-DB72338EACC3}" srcOrd="2" destOrd="0" presId="urn:microsoft.com/office/officeart/2008/layout/LinedList"/>
    <dgm:cxn modelId="{B909A9CF-F65F-AE48-9238-8742834B90AE}" type="presParOf" srcId="{634270A9-6D39-C04A-95E0-372A04C2D12E}" destId="{C751B6DF-E1A7-2B49-8C2B-2F65D5C8F64F}" srcOrd="2" destOrd="0" presId="urn:microsoft.com/office/officeart/2008/layout/LinedList"/>
    <dgm:cxn modelId="{61E3F73E-6F31-4E4A-A39A-1B934D4BA599}" type="presParOf" srcId="{634270A9-6D39-C04A-95E0-372A04C2D12E}" destId="{B756FAE7-6737-7642-A6F3-8A3AC2553520}" srcOrd="3" destOrd="0" presId="urn:microsoft.com/office/officeart/2008/layout/LinedList"/>
    <dgm:cxn modelId="{55B933FC-58DE-454E-AE1D-EFBC5AF905F6}" type="presParOf" srcId="{634270A9-6D39-C04A-95E0-372A04C2D12E}" destId="{D34F6292-2E3E-324B-8CF5-4B642BADD5A6}" srcOrd="4" destOrd="0" presId="urn:microsoft.com/office/officeart/2008/layout/LinedList"/>
    <dgm:cxn modelId="{6EE1EA1F-7191-8D49-BFAD-CD9F950C463D}" type="presParOf" srcId="{D34F6292-2E3E-324B-8CF5-4B642BADD5A6}" destId="{3AEC992F-497F-F546-AD10-88751C94F488}" srcOrd="0" destOrd="0" presId="urn:microsoft.com/office/officeart/2008/layout/LinedList"/>
    <dgm:cxn modelId="{4F2943C3-C092-F642-9755-E2962A324CA8}" type="presParOf" srcId="{D34F6292-2E3E-324B-8CF5-4B642BADD5A6}" destId="{BBD21FE2-016C-8A45-921D-5FE179A2A6E2}" srcOrd="1" destOrd="0" presId="urn:microsoft.com/office/officeart/2008/layout/LinedList"/>
    <dgm:cxn modelId="{7777BB1F-F9F6-4140-94D1-379E2F69985E}" type="presParOf" srcId="{D34F6292-2E3E-324B-8CF5-4B642BADD5A6}" destId="{70D3B0BA-17F0-314E-A231-CDCFE2903D9B}" srcOrd="2" destOrd="0" presId="urn:microsoft.com/office/officeart/2008/layout/LinedList"/>
    <dgm:cxn modelId="{9338B6EA-B053-0942-A729-D8B8DF2724CB}" type="presParOf" srcId="{634270A9-6D39-C04A-95E0-372A04C2D12E}" destId="{87FF0CEA-FAA4-9E40-BBA0-9CD5F788276A}" srcOrd="5" destOrd="0" presId="urn:microsoft.com/office/officeart/2008/layout/LinedList"/>
    <dgm:cxn modelId="{5E44F0DC-37AB-ED48-9A40-69045811E642}" type="presParOf" srcId="{634270A9-6D39-C04A-95E0-372A04C2D12E}" destId="{6093826F-BD14-F34C-AEC8-E1F7E9285E59}" srcOrd="6" destOrd="0" presId="urn:microsoft.com/office/officeart/2008/layout/LinedList"/>
    <dgm:cxn modelId="{842DE11B-7952-9A4C-8B9E-7DCD26A56AE9}" type="presParOf" srcId="{634270A9-6D39-C04A-95E0-372A04C2D12E}" destId="{D1001E14-3608-4D4F-8878-01C5B596C839}" srcOrd="7" destOrd="0" presId="urn:microsoft.com/office/officeart/2008/layout/LinedList"/>
    <dgm:cxn modelId="{4A10B51E-158B-C74B-B4BD-DB1AD679E8E9}" type="presParOf" srcId="{D1001E14-3608-4D4F-8878-01C5B596C839}" destId="{DECD9EEB-8885-8341-924D-9021A6B093B2}" srcOrd="0" destOrd="0" presId="urn:microsoft.com/office/officeart/2008/layout/LinedList"/>
    <dgm:cxn modelId="{3D9835DC-5958-A440-99F5-F4AC71A07DC1}" type="presParOf" srcId="{D1001E14-3608-4D4F-8878-01C5B596C839}" destId="{B4067344-0AA6-E147-A87B-A3E0DAFD277F}" srcOrd="1" destOrd="0" presId="urn:microsoft.com/office/officeart/2008/layout/LinedList"/>
    <dgm:cxn modelId="{3EBF1AC7-5C49-1745-8C6F-00FA2039F7C4}" type="presParOf" srcId="{D1001E14-3608-4D4F-8878-01C5B596C839}" destId="{9146CF8D-730A-8942-B490-FA42662A47AD}" srcOrd="2" destOrd="0" presId="urn:microsoft.com/office/officeart/2008/layout/LinedList"/>
    <dgm:cxn modelId="{4BC7D2FA-541A-684A-8728-95DC691B933D}" type="presParOf" srcId="{634270A9-6D39-C04A-95E0-372A04C2D12E}" destId="{CBEE52AC-AD97-D24F-AB10-14300256E6C5}" srcOrd="8" destOrd="0" presId="urn:microsoft.com/office/officeart/2008/layout/LinedList"/>
    <dgm:cxn modelId="{B1C2AF50-7457-D942-9F7B-CCB91AAB085C}" type="presParOf" srcId="{634270A9-6D39-C04A-95E0-372A04C2D12E}" destId="{93A8ED7F-B0D1-F341-BC54-398B64263436}" srcOrd="9" destOrd="0" presId="urn:microsoft.com/office/officeart/2008/layout/LinedList"/>
    <dgm:cxn modelId="{17EF87AD-7E9A-7A40-BB66-B00341F460E0}" type="presParOf" srcId="{634270A9-6D39-C04A-95E0-372A04C2D12E}" destId="{2A6D9AA3-FAFD-304D-86C5-A6D2E0A18160}" srcOrd="10" destOrd="0" presId="urn:microsoft.com/office/officeart/2008/layout/LinedList"/>
    <dgm:cxn modelId="{09B4BE48-E710-5F4A-89DF-341AB60A4E14}" type="presParOf" srcId="{2A6D9AA3-FAFD-304D-86C5-A6D2E0A18160}" destId="{6D1C36BD-FCE7-224C-8188-7EF350B88A35}" srcOrd="0" destOrd="0" presId="urn:microsoft.com/office/officeart/2008/layout/LinedList"/>
    <dgm:cxn modelId="{0B04BF64-5FDD-8B48-899C-D870869D6D07}" type="presParOf" srcId="{2A6D9AA3-FAFD-304D-86C5-A6D2E0A18160}" destId="{7C74F41D-AAAC-9747-A5EC-C303650DF6EF}" srcOrd="1" destOrd="0" presId="urn:microsoft.com/office/officeart/2008/layout/LinedList"/>
    <dgm:cxn modelId="{EFC9A03E-5AFC-A64F-B181-F8769CD47A32}" type="presParOf" srcId="{2A6D9AA3-FAFD-304D-86C5-A6D2E0A18160}" destId="{605ECE08-FDB2-2442-9800-60886CEBE8B8}" srcOrd="2" destOrd="0" presId="urn:microsoft.com/office/officeart/2008/layout/LinedList"/>
    <dgm:cxn modelId="{F3684D4A-5C91-AA4C-9E97-446125964D68}" type="presParOf" srcId="{634270A9-6D39-C04A-95E0-372A04C2D12E}" destId="{CFC51455-47BB-CA43-B5EC-19A992713E61}" srcOrd="11" destOrd="0" presId="urn:microsoft.com/office/officeart/2008/layout/LinedList"/>
    <dgm:cxn modelId="{FFBA9547-7C3F-9F4C-8D9D-EF9512EF6014}" type="presParOf" srcId="{634270A9-6D39-C04A-95E0-372A04C2D12E}" destId="{D9F8DACF-31D2-4747-AF5E-B4219462BA79}" srcOrd="12" destOrd="0" presId="urn:microsoft.com/office/officeart/2008/layout/LinedList"/>
    <dgm:cxn modelId="{58CDC132-46D1-2440-9E28-9BA61A437970}" type="presParOf" srcId="{634270A9-6D39-C04A-95E0-372A04C2D12E}" destId="{539ECCCD-6CA8-DF4F-A2FC-EB7289CDC263}" srcOrd="13" destOrd="0" presId="urn:microsoft.com/office/officeart/2008/layout/LinedList"/>
    <dgm:cxn modelId="{906B17E8-7D5C-CD41-ACE9-A174B9C567C4}" type="presParOf" srcId="{539ECCCD-6CA8-DF4F-A2FC-EB7289CDC263}" destId="{B184B8E6-98E5-834A-84EF-5203B238BF12}" srcOrd="0" destOrd="0" presId="urn:microsoft.com/office/officeart/2008/layout/LinedList"/>
    <dgm:cxn modelId="{F3A1221F-1224-F04D-A4F3-8C11C886D265}" type="presParOf" srcId="{539ECCCD-6CA8-DF4F-A2FC-EB7289CDC263}" destId="{07150D12-3A6F-3245-9B81-994932413156}" srcOrd="1" destOrd="0" presId="urn:microsoft.com/office/officeart/2008/layout/LinedList"/>
    <dgm:cxn modelId="{077394EF-8E7C-D947-8E51-A7505DE42EAA}" type="presParOf" srcId="{539ECCCD-6CA8-DF4F-A2FC-EB7289CDC263}" destId="{0206E78F-FB66-CB42-AE70-C21E47172880}" srcOrd="2" destOrd="0" presId="urn:microsoft.com/office/officeart/2008/layout/LinedList"/>
    <dgm:cxn modelId="{E24BE3BD-7F7E-074B-8BA9-7C45795C8833}" type="presParOf" srcId="{634270A9-6D39-C04A-95E0-372A04C2D12E}" destId="{416F7005-C860-4643-9C1C-AC3F2070238A}" srcOrd="14" destOrd="0" presId="urn:microsoft.com/office/officeart/2008/layout/LinedList"/>
    <dgm:cxn modelId="{8F3A4C81-6BBF-5344-A4A4-6BB9137F097F}" type="presParOf" srcId="{634270A9-6D39-C04A-95E0-372A04C2D12E}" destId="{9A950C5D-A8B7-6E43-BC38-1B308557C991}" srcOrd="15" destOrd="0" presId="urn:microsoft.com/office/officeart/2008/layout/LinedList"/>
    <dgm:cxn modelId="{C0E922BD-F524-C44A-AF75-C1BA18E5C2A3}" type="presParOf" srcId="{634270A9-6D39-C04A-95E0-372A04C2D12E}" destId="{AF9AE052-41B7-6A4D-89B7-8FC1B756DF83}" srcOrd="16" destOrd="0" presId="urn:microsoft.com/office/officeart/2008/layout/LinedList"/>
    <dgm:cxn modelId="{7A965C0F-CA7D-1B46-BED5-0AAD97D655B3}" type="presParOf" srcId="{AF9AE052-41B7-6A4D-89B7-8FC1B756DF83}" destId="{03F0B0A3-16FB-6048-8CDD-2765A644E444}" srcOrd="0" destOrd="0" presId="urn:microsoft.com/office/officeart/2008/layout/LinedList"/>
    <dgm:cxn modelId="{1FD395FE-7433-664B-8CDF-674CDEC407AE}" type="presParOf" srcId="{AF9AE052-41B7-6A4D-89B7-8FC1B756DF83}" destId="{27B13D9B-4D56-AA42-99C2-2BBBFAF1785F}" srcOrd="1" destOrd="0" presId="urn:microsoft.com/office/officeart/2008/layout/LinedList"/>
    <dgm:cxn modelId="{B2EA6A6A-F3F0-004B-BD81-C314884B212B}" type="presParOf" srcId="{AF9AE052-41B7-6A4D-89B7-8FC1B756DF83}" destId="{B727913B-3CEF-3248-B2AE-9AAFD1D8CB37}" srcOrd="2" destOrd="0" presId="urn:microsoft.com/office/officeart/2008/layout/LinedList"/>
    <dgm:cxn modelId="{46BF6F87-2233-5740-B8D4-FE2314D697DB}" type="presParOf" srcId="{634270A9-6D39-C04A-95E0-372A04C2D12E}" destId="{137D93D1-697A-0348-B092-B507D3C474F2}" srcOrd="17" destOrd="0" presId="urn:microsoft.com/office/officeart/2008/layout/LinedList"/>
    <dgm:cxn modelId="{16D6AE37-29D8-3647-95B1-29BE5628070E}" type="presParOf" srcId="{634270A9-6D39-C04A-95E0-372A04C2D12E}" destId="{FB481E37-DD4F-484C-B1EA-94824191C7AF}" srcOrd="18" destOrd="0" presId="urn:microsoft.com/office/officeart/2008/layout/LinedList"/>
    <dgm:cxn modelId="{0CA3EF7F-4677-CF49-B367-A1B1C86DD012}" type="presParOf" srcId="{634270A9-6D39-C04A-95E0-372A04C2D12E}" destId="{0AF5EFE5-58C8-974E-AABC-2BA745CCBF04}" srcOrd="19" destOrd="0" presId="urn:microsoft.com/office/officeart/2008/layout/LinedList"/>
    <dgm:cxn modelId="{7E76FE6A-BD56-9945-A254-E71BE0C94850}" type="presParOf" srcId="{0AF5EFE5-58C8-974E-AABC-2BA745CCBF04}" destId="{1A56B5D0-5490-5244-8B4E-55B46B02A0BA}" srcOrd="0" destOrd="0" presId="urn:microsoft.com/office/officeart/2008/layout/LinedList"/>
    <dgm:cxn modelId="{23C9161B-FC76-B649-9991-CB60F66A9666}" type="presParOf" srcId="{0AF5EFE5-58C8-974E-AABC-2BA745CCBF04}" destId="{314B2EB1-E66D-7E45-82B3-66F439845D05}" srcOrd="1" destOrd="0" presId="urn:microsoft.com/office/officeart/2008/layout/LinedList"/>
    <dgm:cxn modelId="{2A7F5389-8DF3-284C-BB00-78CBC92DE819}" type="presParOf" srcId="{0AF5EFE5-58C8-974E-AABC-2BA745CCBF04}" destId="{E640EE2F-E3D6-F54D-AFEF-C5F056F55DA0}" srcOrd="2" destOrd="0" presId="urn:microsoft.com/office/officeart/2008/layout/LinedList"/>
    <dgm:cxn modelId="{61329A7D-5D58-6F45-95FD-9AA17B6EAE27}" type="presParOf" srcId="{634270A9-6D39-C04A-95E0-372A04C2D12E}" destId="{65740B80-1231-754C-BA70-515A4F3B409E}" srcOrd="20" destOrd="0" presId="urn:microsoft.com/office/officeart/2008/layout/LinedList"/>
    <dgm:cxn modelId="{3597C031-93A7-C649-A8DE-578C3CDA60A7}" type="presParOf" srcId="{634270A9-6D39-C04A-95E0-372A04C2D12E}" destId="{6748F7AC-D9AB-0A41-8766-B15A3E1AE44C}" srcOrd="21" destOrd="0" presId="urn:microsoft.com/office/officeart/2008/layout/LinedList"/>
    <dgm:cxn modelId="{82803C54-84A2-304C-A990-D971B67984D0}" type="presParOf" srcId="{634270A9-6D39-C04A-95E0-372A04C2D12E}" destId="{EC44EBE7-7A64-7646-9066-0F02E6AD9A24}" srcOrd="22" destOrd="0" presId="urn:microsoft.com/office/officeart/2008/layout/LinedList"/>
    <dgm:cxn modelId="{E9B19606-C08E-5146-B444-E37501FF9514}" type="presParOf" srcId="{EC44EBE7-7A64-7646-9066-0F02E6AD9A24}" destId="{7C98487D-3CEC-FE40-8A24-E9BBA728AE2C}" srcOrd="0" destOrd="0" presId="urn:microsoft.com/office/officeart/2008/layout/LinedList"/>
    <dgm:cxn modelId="{CA5A3772-F713-8E4A-912E-BD187959553B}" type="presParOf" srcId="{EC44EBE7-7A64-7646-9066-0F02E6AD9A24}" destId="{6A4BF7A3-0DE8-0440-8F1D-B35C5F894663}" srcOrd="1" destOrd="0" presId="urn:microsoft.com/office/officeart/2008/layout/LinedList"/>
    <dgm:cxn modelId="{F118530A-3D80-4A42-A67E-D763A04ABDE0}" type="presParOf" srcId="{EC44EBE7-7A64-7646-9066-0F02E6AD9A24}" destId="{761AC7DE-05EA-184A-A11D-B582D728D2F6}" srcOrd="2" destOrd="0" presId="urn:microsoft.com/office/officeart/2008/layout/LinedList"/>
    <dgm:cxn modelId="{579E37C8-FCFD-4344-B32C-B641C20E32E0}" type="presParOf" srcId="{634270A9-6D39-C04A-95E0-372A04C2D12E}" destId="{4FCFB4F9-B552-5246-97F6-A19F128DA883}" srcOrd="23" destOrd="0" presId="urn:microsoft.com/office/officeart/2008/layout/LinedList"/>
    <dgm:cxn modelId="{F4C5A49C-BBC4-0D40-9D70-184F522D7854}" type="presParOf" srcId="{634270A9-6D39-C04A-95E0-372A04C2D12E}" destId="{7805768A-AEB8-214F-95D3-4BA6B6095874}" srcOrd="24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4722EBF-4FEE-4449-B4D0-69E6C8896021}">
      <dsp:nvSpPr>
        <dsp:cNvPr id="0" name=""/>
        <dsp:cNvSpPr/>
      </dsp:nvSpPr>
      <dsp:spPr>
        <a:xfrm>
          <a:off x="4124374" y="1904331"/>
          <a:ext cx="2257052" cy="7834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1719"/>
              </a:lnTo>
              <a:lnTo>
                <a:pt x="2257052" y="391719"/>
              </a:lnTo>
              <a:lnTo>
                <a:pt x="2257052" y="78343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8F0E3E-5D31-AD4C-9F44-5D81AF7B11AC}">
      <dsp:nvSpPr>
        <dsp:cNvPr id="0" name=""/>
        <dsp:cNvSpPr/>
      </dsp:nvSpPr>
      <dsp:spPr>
        <a:xfrm>
          <a:off x="1867321" y="1904331"/>
          <a:ext cx="2257052" cy="783439"/>
        </a:xfrm>
        <a:custGeom>
          <a:avLst/>
          <a:gdLst/>
          <a:ahLst/>
          <a:cxnLst/>
          <a:rect l="0" t="0" r="0" b="0"/>
          <a:pathLst>
            <a:path>
              <a:moveTo>
                <a:pt x="2257052" y="0"/>
              </a:moveTo>
              <a:lnTo>
                <a:pt x="2257052" y="391719"/>
              </a:lnTo>
              <a:lnTo>
                <a:pt x="0" y="391719"/>
              </a:lnTo>
              <a:lnTo>
                <a:pt x="0" y="78343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D98E4A-68B8-E845-927F-2919670DB760}">
      <dsp:nvSpPr>
        <dsp:cNvPr id="0" name=""/>
        <dsp:cNvSpPr/>
      </dsp:nvSpPr>
      <dsp:spPr>
        <a:xfrm>
          <a:off x="2259041" y="38998"/>
          <a:ext cx="3730665" cy="18653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Резерв составов участковых комиссий формируют:</a:t>
          </a:r>
          <a:endParaRPr lang="ru-RU" sz="2300" kern="1200" dirty="0"/>
        </a:p>
      </dsp:txBody>
      <dsp:txXfrm>
        <a:off x="2259041" y="38998"/>
        <a:ext cx="3730665" cy="1865332"/>
      </dsp:txXfrm>
    </dsp:sp>
    <dsp:sp modelId="{47965D87-DE18-9A4A-BF79-B47B2E8597FA}">
      <dsp:nvSpPr>
        <dsp:cNvPr id="0" name=""/>
        <dsp:cNvSpPr/>
      </dsp:nvSpPr>
      <dsp:spPr>
        <a:xfrm>
          <a:off x="1988" y="2687771"/>
          <a:ext cx="3730665" cy="18653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ИКСРФ</a:t>
          </a:r>
          <a:endParaRPr lang="ru-RU" sz="2300" kern="1200" dirty="0"/>
        </a:p>
      </dsp:txBody>
      <dsp:txXfrm>
        <a:off x="1988" y="2687771"/>
        <a:ext cx="3730665" cy="1865332"/>
      </dsp:txXfrm>
    </dsp:sp>
    <dsp:sp modelId="{ACC3A157-6446-B44A-BE80-67ADCD87F61A}">
      <dsp:nvSpPr>
        <dsp:cNvPr id="0" name=""/>
        <dsp:cNvSpPr/>
      </dsp:nvSpPr>
      <dsp:spPr>
        <a:xfrm>
          <a:off x="4516093" y="2687771"/>
          <a:ext cx="3730665" cy="18653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marR="0" lvl="0" indent="0" algn="ctr" defTabSz="10223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2300" kern="1200" dirty="0" smtClean="0"/>
            <a:t>При наличии решения ИКСРФ – 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ТИК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300" kern="1200" dirty="0" smtClean="0"/>
            <a:t>(ИКМО с полномочиями ТИК)</a:t>
          </a:r>
          <a:endParaRPr lang="ru-RU" sz="2300" kern="1200" dirty="0"/>
        </a:p>
      </dsp:txBody>
      <dsp:txXfrm>
        <a:off x="4516093" y="2687771"/>
        <a:ext cx="3730665" cy="186533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DEF8D68-07C2-8348-B104-1463414CD111}">
      <dsp:nvSpPr>
        <dsp:cNvPr id="0" name=""/>
        <dsp:cNvSpPr/>
      </dsp:nvSpPr>
      <dsp:spPr>
        <a:xfrm>
          <a:off x="4295382" y="1918385"/>
          <a:ext cx="2638198" cy="8953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4099"/>
              </a:lnTo>
              <a:lnTo>
                <a:pt x="2638198" y="644099"/>
              </a:lnTo>
              <a:lnTo>
                <a:pt x="2638198" y="89537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A98845-6646-954C-B70B-648D64BE7C01}">
      <dsp:nvSpPr>
        <dsp:cNvPr id="0" name=""/>
        <dsp:cNvSpPr/>
      </dsp:nvSpPr>
      <dsp:spPr>
        <a:xfrm>
          <a:off x="4249662" y="1918385"/>
          <a:ext cx="91440" cy="89537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44099"/>
              </a:lnTo>
              <a:lnTo>
                <a:pt x="50111" y="644099"/>
              </a:lnTo>
              <a:lnTo>
                <a:pt x="50111" y="89537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268D19-01B7-E642-8AF0-0E8170B95D1A}">
      <dsp:nvSpPr>
        <dsp:cNvPr id="0" name=""/>
        <dsp:cNvSpPr/>
      </dsp:nvSpPr>
      <dsp:spPr>
        <a:xfrm>
          <a:off x="1608399" y="1918385"/>
          <a:ext cx="2686982" cy="895377"/>
        </a:xfrm>
        <a:custGeom>
          <a:avLst/>
          <a:gdLst/>
          <a:ahLst/>
          <a:cxnLst/>
          <a:rect l="0" t="0" r="0" b="0"/>
          <a:pathLst>
            <a:path>
              <a:moveTo>
                <a:pt x="2686982" y="0"/>
              </a:moveTo>
              <a:lnTo>
                <a:pt x="2686982" y="644099"/>
              </a:lnTo>
              <a:lnTo>
                <a:pt x="0" y="644099"/>
              </a:lnTo>
              <a:lnTo>
                <a:pt x="0" y="89537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585202-BE00-1743-BCEF-EA8D2A154B63}">
      <dsp:nvSpPr>
        <dsp:cNvPr id="0" name=""/>
        <dsp:cNvSpPr/>
      </dsp:nvSpPr>
      <dsp:spPr>
        <a:xfrm>
          <a:off x="393240" y="4"/>
          <a:ext cx="7804285" cy="19183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Способы формирования резерва составов участковых комиссий </a:t>
          </a:r>
          <a:endParaRPr lang="ru-RU" sz="2500" kern="1200" dirty="0"/>
        </a:p>
      </dsp:txBody>
      <dsp:txXfrm>
        <a:off x="393240" y="4"/>
        <a:ext cx="7804285" cy="1918381"/>
      </dsp:txXfrm>
    </dsp:sp>
    <dsp:sp modelId="{B35429EA-8237-754B-8C77-D96A16BE0CDD}">
      <dsp:nvSpPr>
        <dsp:cNvPr id="0" name=""/>
        <dsp:cNvSpPr/>
      </dsp:nvSpPr>
      <dsp:spPr>
        <a:xfrm>
          <a:off x="288815" y="2813763"/>
          <a:ext cx="2639168" cy="28184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Зачисление кандидатур, оставшихся после формирования УИК </a:t>
          </a:r>
          <a:endParaRPr lang="ru-RU" sz="2500" kern="1200" dirty="0"/>
        </a:p>
      </dsp:txBody>
      <dsp:txXfrm>
        <a:off x="288815" y="2813763"/>
        <a:ext cx="2639168" cy="2818401"/>
      </dsp:txXfrm>
    </dsp:sp>
    <dsp:sp modelId="{AC99C678-3D48-A848-BEA3-A82DFD628E7F}">
      <dsp:nvSpPr>
        <dsp:cNvPr id="0" name=""/>
        <dsp:cNvSpPr/>
      </dsp:nvSpPr>
      <dsp:spPr>
        <a:xfrm>
          <a:off x="3103208" y="2813763"/>
          <a:ext cx="2393130" cy="28592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Дополнительное зачисление</a:t>
          </a:r>
          <a:endParaRPr lang="ru-RU" sz="2500" kern="1200" dirty="0"/>
        </a:p>
      </dsp:txBody>
      <dsp:txXfrm>
        <a:off x="3103208" y="2813763"/>
        <a:ext cx="2393130" cy="2859228"/>
      </dsp:txXfrm>
    </dsp:sp>
    <dsp:sp modelId="{23287773-EBEE-2A4B-AE75-30A5B072F9F2}">
      <dsp:nvSpPr>
        <dsp:cNvPr id="0" name=""/>
        <dsp:cNvSpPr/>
      </dsp:nvSpPr>
      <dsp:spPr>
        <a:xfrm>
          <a:off x="5737016" y="2813763"/>
          <a:ext cx="2393130" cy="28854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Зачисление отдельных категорий лиц в особом (упрощенном) порядке</a:t>
          </a:r>
          <a:endParaRPr lang="ru-RU" sz="2500" kern="1200" dirty="0"/>
        </a:p>
      </dsp:txBody>
      <dsp:txXfrm>
        <a:off x="5737016" y="2813763"/>
        <a:ext cx="2393130" cy="288540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5492169-7B8C-D948-BE8D-FE7732AD1B34}">
      <dsp:nvSpPr>
        <dsp:cNvPr id="0" name=""/>
        <dsp:cNvSpPr/>
      </dsp:nvSpPr>
      <dsp:spPr>
        <a:xfrm>
          <a:off x="0" y="1292673"/>
          <a:ext cx="2327490" cy="32351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Дополнительное зачисление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(раздел 2.1 Порядка формирования резерва)</a:t>
          </a:r>
          <a:endParaRPr lang="ru-RU" sz="2400" kern="1200" dirty="0"/>
        </a:p>
      </dsp:txBody>
      <dsp:txXfrm>
        <a:off x="0" y="1292673"/>
        <a:ext cx="2327490" cy="3235199"/>
      </dsp:txXfrm>
    </dsp:sp>
    <dsp:sp modelId="{8B14EA58-4ED9-9943-93A0-0A4D6FD2CD48}">
      <dsp:nvSpPr>
        <dsp:cNvPr id="0" name=""/>
        <dsp:cNvSpPr/>
      </dsp:nvSpPr>
      <dsp:spPr>
        <a:xfrm rot="17707850">
          <a:off x="1694891" y="1898190"/>
          <a:ext cx="2199146" cy="33190"/>
        </a:xfrm>
        <a:custGeom>
          <a:avLst/>
          <a:gdLst/>
          <a:ahLst/>
          <a:cxnLst/>
          <a:rect l="0" t="0" r="0" b="0"/>
          <a:pathLst>
            <a:path>
              <a:moveTo>
                <a:pt x="0" y="16595"/>
              </a:moveTo>
              <a:lnTo>
                <a:pt x="2199146" y="165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 rot="17707850">
        <a:off x="2739485" y="1859807"/>
        <a:ext cx="109957" cy="109957"/>
      </dsp:txXfrm>
    </dsp:sp>
    <dsp:sp modelId="{D04E2ECE-BD99-5F47-ACD6-F559BA0088CD}">
      <dsp:nvSpPr>
        <dsp:cNvPr id="0" name=""/>
        <dsp:cNvSpPr/>
      </dsp:nvSpPr>
      <dsp:spPr>
        <a:xfrm>
          <a:off x="3261438" y="8312"/>
          <a:ext cx="2327490" cy="18219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При назначении основных и досрочных выборов для УИК, участвующих в их подготовке и проведении</a:t>
          </a:r>
          <a:endParaRPr lang="ru-RU" sz="1800" kern="1200" dirty="0"/>
        </a:p>
      </dsp:txBody>
      <dsp:txXfrm>
        <a:off x="3261438" y="8312"/>
        <a:ext cx="2327490" cy="1821970"/>
      </dsp:txXfrm>
    </dsp:sp>
    <dsp:sp modelId="{648F42BD-8FB0-5F4D-B5BB-D6C082CB1920}">
      <dsp:nvSpPr>
        <dsp:cNvPr id="0" name=""/>
        <dsp:cNvSpPr/>
      </dsp:nvSpPr>
      <dsp:spPr>
        <a:xfrm rot="21558108">
          <a:off x="2327455" y="2887987"/>
          <a:ext cx="934017" cy="33190"/>
        </a:xfrm>
        <a:custGeom>
          <a:avLst/>
          <a:gdLst/>
          <a:ahLst/>
          <a:cxnLst/>
          <a:rect l="0" t="0" r="0" b="0"/>
          <a:pathLst>
            <a:path>
              <a:moveTo>
                <a:pt x="0" y="16595"/>
              </a:moveTo>
              <a:lnTo>
                <a:pt x="934017" y="165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21558108">
        <a:off x="2771113" y="2881232"/>
        <a:ext cx="46700" cy="46700"/>
      </dsp:txXfrm>
    </dsp:sp>
    <dsp:sp modelId="{16D85B86-A296-AF4A-B569-89F852F8C967}">
      <dsp:nvSpPr>
        <dsp:cNvPr id="0" name=""/>
        <dsp:cNvSpPr/>
      </dsp:nvSpPr>
      <dsp:spPr>
        <a:xfrm>
          <a:off x="3261438" y="1965568"/>
          <a:ext cx="2327490" cy="18666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 период между выборами в случае исчерпания резерва в связи с реализацией пункта 3.1 статьи 22 Федерального закона</a:t>
          </a:r>
          <a:endParaRPr lang="ru-RU" sz="1800" kern="1200" dirty="0"/>
        </a:p>
      </dsp:txBody>
      <dsp:txXfrm>
        <a:off x="3261438" y="1965568"/>
        <a:ext cx="2327490" cy="1866647"/>
      </dsp:txXfrm>
    </dsp:sp>
    <dsp:sp modelId="{40529DF5-A3F9-D043-A32D-24F8D1B3E41C}">
      <dsp:nvSpPr>
        <dsp:cNvPr id="0" name=""/>
        <dsp:cNvSpPr/>
      </dsp:nvSpPr>
      <dsp:spPr>
        <a:xfrm rot="4055107">
          <a:off x="1569808" y="4025807"/>
          <a:ext cx="2449310" cy="33190"/>
        </a:xfrm>
        <a:custGeom>
          <a:avLst/>
          <a:gdLst/>
          <a:ahLst/>
          <a:cxnLst/>
          <a:rect l="0" t="0" r="0" b="0"/>
          <a:pathLst>
            <a:path>
              <a:moveTo>
                <a:pt x="0" y="16595"/>
              </a:moveTo>
              <a:lnTo>
                <a:pt x="2449310" y="165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 rot="4055107">
        <a:off x="2733231" y="3981169"/>
        <a:ext cx="122465" cy="122465"/>
      </dsp:txXfrm>
    </dsp:sp>
    <dsp:sp modelId="{B9ADF912-1969-CF4A-984D-09830124A5A7}">
      <dsp:nvSpPr>
        <dsp:cNvPr id="0" name=""/>
        <dsp:cNvSpPr/>
      </dsp:nvSpPr>
      <dsp:spPr>
        <a:xfrm>
          <a:off x="3261438" y="4046054"/>
          <a:ext cx="2327490" cy="22569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Как в период между выборами, так и в период выборов в случае исчерпания резерва по инициативе ИКСРФ (ТИК, осуществляющей формирование резерва)</a:t>
          </a:r>
          <a:endParaRPr lang="ru-RU" sz="1800" kern="1200" dirty="0"/>
        </a:p>
      </dsp:txBody>
      <dsp:txXfrm>
        <a:off x="3261438" y="4046054"/>
        <a:ext cx="2327490" cy="2256955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61ABE70-6B3F-CC4D-B2B0-C5A52462F219}">
      <dsp:nvSpPr>
        <dsp:cNvPr id="0" name=""/>
        <dsp:cNvSpPr/>
      </dsp:nvSpPr>
      <dsp:spPr>
        <a:xfrm>
          <a:off x="0" y="0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AE7D6C8-A705-4D43-95E4-8DC7C91751E4}">
      <dsp:nvSpPr>
        <dsp:cNvPr id="0" name=""/>
        <dsp:cNvSpPr/>
      </dsp:nvSpPr>
      <dsp:spPr>
        <a:xfrm>
          <a:off x="0" y="0"/>
          <a:ext cx="1645920" cy="5470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00FF"/>
              </a:solidFill>
            </a:rPr>
            <a:t>Зачисление в резерв отдельных категорий лиц в особом (упрощенном) порядке (на основании письменного заявления, без объявления дополнительного зачисления) (пункт 19 Порядка формирования резерва)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>
        <a:off x="0" y="0"/>
        <a:ext cx="1645920" cy="5470578"/>
      </dsp:txXfrm>
    </dsp:sp>
    <dsp:sp modelId="{F1112EB4-7BAC-664A-9BAB-A934D39138B7}">
      <dsp:nvSpPr>
        <dsp:cNvPr id="0" name=""/>
        <dsp:cNvSpPr/>
      </dsp:nvSpPr>
      <dsp:spPr>
        <a:xfrm>
          <a:off x="1769364" y="51553"/>
          <a:ext cx="6460236" cy="10310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Лица, работавшие ранее в УИК, но выбывшие из нее в связи с подачей заявления в письменной форме о сложении своих полномочий;</a:t>
          </a:r>
          <a:endParaRPr lang="ru-RU" sz="1500" kern="1200" dirty="0"/>
        </a:p>
      </dsp:txBody>
      <dsp:txXfrm>
        <a:off x="1769364" y="51553"/>
        <a:ext cx="6460236" cy="1031075"/>
      </dsp:txXfrm>
    </dsp:sp>
    <dsp:sp modelId="{C751B6DF-E1A7-2B49-8C2B-2F65D5C8F64F}">
      <dsp:nvSpPr>
        <dsp:cNvPr id="0" name=""/>
        <dsp:cNvSpPr/>
      </dsp:nvSpPr>
      <dsp:spPr>
        <a:xfrm>
          <a:off x="1645920" y="1082629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BBD21FE2-016C-8A45-921D-5FE179A2A6E2}">
      <dsp:nvSpPr>
        <dsp:cNvPr id="0" name=""/>
        <dsp:cNvSpPr/>
      </dsp:nvSpPr>
      <dsp:spPr>
        <a:xfrm>
          <a:off x="1769364" y="1134183"/>
          <a:ext cx="6460236" cy="10310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лица, работавшие ранее в УИК, но выбывшие из нее на основании подпунктов «ж», «з», «и», «к», «л» пункта 1 статьи 29 Федерального закона;</a:t>
          </a:r>
          <a:endParaRPr lang="ru-RU" sz="1500" kern="1200" dirty="0"/>
        </a:p>
      </dsp:txBody>
      <dsp:txXfrm>
        <a:off x="1769364" y="1134183"/>
        <a:ext cx="6460236" cy="1031075"/>
      </dsp:txXfrm>
    </dsp:sp>
    <dsp:sp modelId="{87FF0CEA-FAA4-9E40-BBA0-9CD5F788276A}">
      <dsp:nvSpPr>
        <dsp:cNvPr id="0" name=""/>
        <dsp:cNvSpPr/>
      </dsp:nvSpPr>
      <dsp:spPr>
        <a:xfrm>
          <a:off x="1645920" y="2165259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B4067344-0AA6-E147-A87B-A3E0DAFD277F}">
      <dsp:nvSpPr>
        <dsp:cNvPr id="0" name=""/>
        <dsp:cNvSpPr/>
      </dsp:nvSpPr>
      <dsp:spPr>
        <a:xfrm>
          <a:off x="1769364" y="2216812"/>
          <a:ext cx="6460236" cy="10310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лица, ранее включенные в состав УИК на основании пунктов 1.1, 3.1 статьи 27 Федерального закона, но выбывшие из ее состава соответственно в связи с истечением срока полномочий УИК либо до окончания срока полномочий УИК в связи с истечением срока, установленного ТИК; </a:t>
          </a:r>
          <a:endParaRPr lang="ru-RU" sz="1500" kern="1200" dirty="0"/>
        </a:p>
      </dsp:txBody>
      <dsp:txXfrm>
        <a:off x="1769364" y="2216812"/>
        <a:ext cx="6460236" cy="1031075"/>
      </dsp:txXfrm>
    </dsp:sp>
    <dsp:sp modelId="{CBEE52AC-AD97-D24F-AB10-14300256E6C5}">
      <dsp:nvSpPr>
        <dsp:cNvPr id="0" name=""/>
        <dsp:cNvSpPr/>
      </dsp:nvSpPr>
      <dsp:spPr>
        <a:xfrm>
          <a:off x="1645920" y="3247888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7C74F41D-AAAC-9747-A5EC-C303650DF6EF}">
      <dsp:nvSpPr>
        <dsp:cNvPr id="0" name=""/>
        <dsp:cNvSpPr/>
      </dsp:nvSpPr>
      <dsp:spPr>
        <a:xfrm>
          <a:off x="1769364" y="3299442"/>
          <a:ext cx="6460236" cy="10310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члены УИК, полномочия которой были прекращены в связи с исключением избирательного участка из перечня избирательных участков по основаниям, указанным в пунктах 2 и 2.1 статьи 19 Федерального закона;</a:t>
          </a:r>
          <a:endParaRPr lang="ru-RU" sz="1500" kern="1200" dirty="0"/>
        </a:p>
      </dsp:txBody>
      <dsp:txXfrm>
        <a:off x="1769364" y="3299442"/>
        <a:ext cx="6460236" cy="1031075"/>
      </dsp:txXfrm>
    </dsp:sp>
    <dsp:sp modelId="{CFC51455-47BB-CA43-B5EC-19A992713E61}">
      <dsp:nvSpPr>
        <dsp:cNvPr id="0" name=""/>
        <dsp:cNvSpPr/>
      </dsp:nvSpPr>
      <dsp:spPr>
        <a:xfrm>
          <a:off x="1645920" y="4330518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07150D12-3A6F-3245-9B81-994932413156}">
      <dsp:nvSpPr>
        <dsp:cNvPr id="0" name=""/>
        <dsp:cNvSpPr/>
      </dsp:nvSpPr>
      <dsp:spPr>
        <a:xfrm>
          <a:off x="1769364" y="4382071"/>
          <a:ext cx="6460236" cy="10310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rgbClr val="FF0000"/>
              </a:solidFill>
            </a:rPr>
            <a:t>лица, предложенные политическими партиями взамен отозванных ими, исключенные из резерва составов участковых комиссий в соответствии с подпунктом «д» пункта 25 Порядка формирования резерва.</a:t>
          </a:r>
          <a:endParaRPr lang="ru-RU" sz="1500" kern="1200" dirty="0">
            <a:solidFill>
              <a:srgbClr val="FF0000"/>
            </a:solidFill>
          </a:endParaRPr>
        </a:p>
      </dsp:txBody>
      <dsp:txXfrm>
        <a:off x="1769364" y="4382071"/>
        <a:ext cx="6460236" cy="1031075"/>
      </dsp:txXfrm>
    </dsp:sp>
    <dsp:sp modelId="{416F7005-C860-4643-9C1C-AC3F2070238A}">
      <dsp:nvSpPr>
        <dsp:cNvPr id="0" name=""/>
        <dsp:cNvSpPr/>
      </dsp:nvSpPr>
      <dsp:spPr>
        <a:xfrm>
          <a:off x="1645920" y="5413147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61ABE70-6B3F-CC4D-B2B0-C5A52462F219}">
      <dsp:nvSpPr>
        <dsp:cNvPr id="0" name=""/>
        <dsp:cNvSpPr/>
      </dsp:nvSpPr>
      <dsp:spPr>
        <a:xfrm>
          <a:off x="0" y="0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AE7D6C8-A705-4D43-95E4-8DC7C91751E4}">
      <dsp:nvSpPr>
        <dsp:cNvPr id="0" name=""/>
        <dsp:cNvSpPr/>
      </dsp:nvSpPr>
      <dsp:spPr>
        <a:xfrm>
          <a:off x="0" y="0"/>
          <a:ext cx="1645920" cy="5470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0000FF"/>
              </a:solidFill>
            </a:rPr>
            <a:t>Основания исключения из резерва составов участковых комиссий (пункт 25 Порядка формирования резерва)</a:t>
          </a:r>
          <a:endParaRPr lang="ru-RU" sz="1800" kern="1200" dirty="0">
            <a:solidFill>
              <a:srgbClr val="0000FF"/>
            </a:solidFill>
          </a:endParaRPr>
        </a:p>
      </dsp:txBody>
      <dsp:txXfrm>
        <a:off x="0" y="0"/>
        <a:ext cx="1645920" cy="5470578"/>
      </dsp:txXfrm>
    </dsp:sp>
    <dsp:sp modelId="{F1112EB4-7BAC-664A-9BAB-A934D39138B7}">
      <dsp:nvSpPr>
        <dsp:cNvPr id="0" name=""/>
        <dsp:cNvSpPr/>
      </dsp:nvSpPr>
      <dsp:spPr>
        <a:xfrm>
          <a:off x="1769364" y="31085"/>
          <a:ext cx="6460236" cy="6217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Личное письменное заявление лица, зачисленного в резерв составов участковых комиссий;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1769364" y="31085"/>
        <a:ext cx="6460236" cy="621717"/>
      </dsp:txXfrm>
    </dsp:sp>
    <dsp:sp modelId="{C751B6DF-E1A7-2B49-8C2B-2F65D5C8F64F}">
      <dsp:nvSpPr>
        <dsp:cNvPr id="0" name=""/>
        <dsp:cNvSpPr/>
      </dsp:nvSpPr>
      <dsp:spPr>
        <a:xfrm>
          <a:off x="1645920" y="652803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BBD21FE2-016C-8A45-921D-5FE179A2A6E2}">
      <dsp:nvSpPr>
        <dsp:cNvPr id="0" name=""/>
        <dsp:cNvSpPr/>
      </dsp:nvSpPr>
      <dsp:spPr>
        <a:xfrm>
          <a:off x="1769364" y="683889"/>
          <a:ext cx="6460236" cy="6217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выявление обстоятельств, свидетельствующих о несоответствии лица, зачисленного в резерв составов участковых комиссий, требованиям, установленным пунктом 1 статьи 29 Федерального закона (за исключением подпунктов «ж», «з», «и», «к», «л»);</a:t>
          </a:r>
          <a:endParaRPr lang="ru-RU" sz="1200" kern="1200" dirty="0"/>
        </a:p>
      </dsp:txBody>
      <dsp:txXfrm>
        <a:off x="1769364" y="683889"/>
        <a:ext cx="6460236" cy="621717"/>
      </dsp:txXfrm>
    </dsp:sp>
    <dsp:sp modelId="{87FF0CEA-FAA4-9E40-BBA0-9CD5F788276A}">
      <dsp:nvSpPr>
        <dsp:cNvPr id="0" name=""/>
        <dsp:cNvSpPr/>
      </dsp:nvSpPr>
      <dsp:spPr>
        <a:xfrm>
          <a:off x="1645920" y="1305606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B4067344-0AA6-E147-A87B-A3E0DAFD277F}">
      <dsp:nvSpPr>
        <dsp:cNvPr id="0" name=""/>
        <dsp:cNvSpPr/>
      </dsp:nvSpPr>
      <dsp:spPr>
        <a:xfrm>
          <a:off x="1769364" y="1336692"/>
          <a:ext cx="6460236" cy="6217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смерть лица, зачисленного в резерв составов участковых комиссий, или признание его решением суда, вступившим в законную силу, недееспособным, ограниченно дееспособным, безвестно отсутствующим или умершим;</a:t>
          </a:r>
          <a:endParaRPr lang="ru-RU" sz="1200" kern="1200" dirty="0"/>
        </a:p>
      </dsp:txBody>
      <dsp:txXfrm>
        <a:off x="1769364" y="1336692"/>
        <a:ext cx="6460236" cy="621717"/>
      </dsp:txXfrm>
    </dsp:sp>
    <dsp:sp modelId="{CBEE52AC-AD97-D24F-AB10-14300256E6C5}">
      <dsp:nvSpPr>
        <dsp:cNvPr id="0" name=""/>
        <dsp:cNvSpPr/>
      </dsp:nvSpPr>
      <dsp:spPr>
        <a:xfrm>
          <a:off x="1645920" y="1958409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7C74F41D-AAAC-9747-A5EC-C303650DF6EF}">
      <dsp:nvSpPr>
        <dsp:cNvPr id="0" name=""/>
        <dsp:cNvSpPr/>
      </dsp:nvSpPr>
      <dsp:spPr>
        <a:xfrm>
          <a:off x="1769364" y="1989495"/>
          <a:ext cx="6460236" cy="6217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назначение в состав УИК;</a:t>
          </a:r>
          <a:endParaRPr lang="ru-RU" sz="1200" kern="1200" dirty="0"/>
        </a:p>
      </dsp:txBody>
      <dsp:txXfrm>
        <a:off x="1769364" y="1989495"/>
        <a:ext cx="6460236" cy="621717"/>
      </dsp:txXfrm>
    </dsp:sp>
    <dsp:sp modelId="{CFC51455-47BB-CA43-B5EC-19A992713E61}">
      <dsp:nvSpPr>
        <dsp:cNvPr id="0" name=""/>
        <dsp:cNvSpPr/>
      </dsp:nvSpPr>
      <dsp:spPr>
        <a:xfrm>
          <a:off x="1645920" y="2611212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07150D12-3A6F-3245-9B81-994932413156}">
      <dsp:nvSpPr>
        <dsp:cNvPr id="0" name=""/>
        <dsp:cNvSpPr/>
      </dsp:nvSpPr>
      <dsp:spPr>
        <a:xfrm>
          <a:off x="1769364" y="2642298"/>
          <a:ext cx="6460236" cy="8330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решение политической партии, предложившей кандидатуру в резерв составов участковых комиссий, (для политических партий, указанных в пункте 3.1 статьи 22 Федерального закона, - с обязательным представлением в трехдневный срок кандидатуры в резерв составов участковых комиссий взамен отозванной);</a:t>
          </a:r>
          <a:endParaRPr lang="ru-RU" sz="1200" kern="1200" dirty="0"/>
        </a:p>
      </dsp:txBody>
      <dsp:txXfrm>
        <a:off x="1769364" y="2642298"/>
        <a:ext cx="6460236" cy="833063"/>
      </dsp:txXfrm>
    </dsp:sp>
    <dsp:sp modelId="{416F7005-C860-4643-9C1C-AC3F2070238A}">
      <dsp:nvSpPr>
        <dsp:cNvPr id="0" name=""/>
        <dsp:cNvSpPr/>
      </dsp:nvSpPr>
      <dsp:spPr>
        <a:xfrm>
          <a:off x="1645920" y="3475362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27B13D9B-4D56-AA42-99C2-2BBBFAF1785F}">
      <dsp:nvSpPr>
        <dsp:cNvPr id="0" name=""/>
        <dsp:cNvSpPr/>
      </dsp:nvSpPr>
      <dsp:spPr>
        <a:xfrm>
          <a:off x="1769364" y="3506448"/>
          <a:ext cx="6460236" cy="6217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зачисление в резерв составов участковых комиссий по новому месту жительства;</a:t>
          </a:r>
          <a:endParaRPr lang="ru-RU" sz="1200" kern="1200" dirty="0"/>
        </a:p>
      </dsp:txBody>
      <dsp:txXfrm>
        <a:off x="1769364" y="3506448"/>
        <a:ext cx="6460236" cy="621717"/>
      </dsp:txXfrm>
    </dsp:sp>
    <dsp:sp modelId="{137D93D1-697A-0348-B092-B507D3C474F2}">
      <dsp:nvSpPr>
        <dsp:cNvPr id="0" name=""/>
        <dsp:cNvSpPr/>
      </dsp:nvSpPr>
      <dsp:spPr>
        <a:xfrm>
          <a:off x="1645920" y="4128165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314B2EB1-E66D-7E45-82B3-66F439845D05}">
      <dsp:nvSpPr>
        <dsp:cNvPr id="0" name=""/>
        <dsp:cNvSpPr/>
      </dsp:nvSpPr>
      <dsp:spPr>
        <a:xfrm>
          <a:off x="1769364" y="4159251"/>
          <a:ext cx="6460236" cy="6217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rgbClr val="FF0000"/>
              </a:solidFill>
            </a:rPr>
            <a:t>снятие с регистрационного учета по месту жительства и выбытие за пределы территории соответствующего субъекта Российской Федерации, подтвержденные официальными документами;</a:t>
          </a:r>
          <a:endParaRPr lang="ru-RU" sz="1200" kern="1200" dirty="0">
            <a:solidFill>
              <a:srgbClr val="FF0000"/>
            </a:solidFill>
          </a:endParaRPr>
        </a:p>
      </dsp:txBody>
      <dsp:txXfrm>
        <a:off x="1769364" y="4159251"/>
        <a:ext cx="6460236" cy="621717"/>
      </dsp:txXfrm>
    </dsp:sp>
    <dsp:sp modelId="{65740B80-1231-754C-BA70-515A4F3B409E}">
      <dsp:nvSpPr>
        <dsp:cNvPr id="0" name=""/>
        <dsp:cNvSpPr/>
      </dsp:nvSpPr>
      <dsp:spPr>
        <a:xfrm>
          <a:off x="1645920" y="4780968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A4BF7A3-0DE8-0440-8F1D-B35C5F894663}">
      <dsp:nvSpPr>
        <dsp:cNvPr id="0" name=""/>
        <dsp:cNvSpPr/>
      </dsp:nvSpPr>
      <dsp:spPr>
        <a:xfrm>
          <a:off x="1769364" y="4812054"/>
          <a:ext cx="6460236" cy="6217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rgbClr val="FF0000"/>
              </a:solidFill>
            </a:rPr>
            <a:t>документально подтвержденное неучастие более чем в двух предусмотренных в пункте 24 Порядка </a:t>
          </a:r>
          <a:r>
            <a:rPr lang="ru-RU" sz="1200" kern="1200" smtClean="0">
              <a:solidFill>
                <a:srgbClr val="FF0000"/>
              </a:solidFill>
            </a:rPr>
            <a:t>формирования резерва обучающих мероприятиях </a:t>
          </a:r>
          <a:r>
            <a:rPr lang="ru-RU" sz="1200" kern="1200" dirty="0" smtClean="0">
              <a:solidFill>
                <a:srgbClr val="FF0000"/>
              </a:solidFill>
            </a:rPr>
            <a:t>в течение года.</a:t>
          </a:r>
          <a:endParaRPr lang="ru-RU" sz="1200" kern="1200" dirty="0">
            <a:solidFill>
              <a:srgbClr val="FF0000"/>
            </a:solidFill>
          </a:endParaRPr>
        </a:p>
      </dsp:txBody>
      <dsp:txXfrm>
        <a:off x="1769364" y="4812054"/>
        <a:ext cx="6460236" cy="621717"/>
      </dsp:txXfrm>
    </dsp:sp>
    <dsp:sp modelId="{4FCFB4F9-B552-5246-97F6-A19F128DA883}">
      <dsp:nvSpPr>
        <dsp:cNvPr id="0" name=""/>
        <dsp:cNvSpPr/>
      </dsp:nvSpPr>
      <dsp:spPr>
        <a:xfrm>
          <a:off x="1645920" y="5433771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C2D7D-CCCE-0149-8C06-CB8A3608B9BE}" type="datetimeFigureOut">
              <a:rPr lang="ru-RU" smtClean="0"/>
              <a:pPr/>
              <a:t>31.10.2017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D332-C700-4444-BF08-4C28062124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89323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C2D7D-CCCE-0149-8C06-CB8A3608B9BE}" type="datetimeFigureOut">
              <a:rPr lang="ru-RU" smtClean="0"/>
              <a:pPr/>
              <a:t>31.10.2017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D332-C700-4444-BF08-4C28062124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53577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C2D7D-CCCE-0149-8C06-CB8A3608B9BE}" type="datetimeFigureOut">
              <a:rPr lang="ru-RU" smtClean="0"/>
              <a:pPr/>
              <a:t>31.10.2017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D332-C700-4444-BF08-4C28062124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84180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C2D7D-CCCE-0149-8C06-CB8A3608B9BE}" type="datetimeFigureOut">
              <a:rPr lang="ru-RU" smtClean="0"/>
              <a:pPr/>
              <a:t>31.10.2017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D332-C700-4444-BF08-4C28062124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01522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C2D7D-CCCE-0149-8C06-CB8A3608B9BE}" type="datetimeFigureOut">
              <a:rPr lang="ru-RU" smtClean="0"/>
              <a:pPr/>
              <a:t>31.10.2017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D332-C700-4444-BF08-4C28062124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18741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C2D7D-CCCE-0149-8C06-CB8A3608B9BE}" type="datetimeFigureOut">
              <a:rPr lang="ru-RU" smtClean="0"/>
              <a:pPr/>
              <a:t>31.10.2017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D332-C700-4444-BF08-4C28062124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67011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C2D7D-CCCE-0149-8C06-CB8A3608B9BE}" type="datetimeFigureOut">
              <a:rPr lang="ru-RU" smtClean="0"/>
              <a:pPr/>
              <a:t>31.10.2017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D332-C700-4444-BF08-4C28062124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70084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C2D7D-CCCE-0149-8C06-CB8A3608B9BE}" type="datetimeFigureOut">
              <a:rPr lang="ru-RU" smtClean="0"/>
              <a:pPr/>
              <a:t>31.10.2017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D332-C700-4444-BF08-4C28062124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35361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C2D7D-CCCE-0149-8C06-CB8A3608B9BE}" type="datetimeFigureOut">
              <a:rPr lang="ru-RU" smtClean="0"/>
              <a:pPr/>
              <a:t>31.10.2017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D332-C700-4444-BF08-4C28062124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61066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C2D7D-CCCE-0149-8C06-CB8A3608B9BE}" type="datetimeFigureOut">
              <a:rPr lang="ru-RU" smtClean="0"/>
              <a:pPr/>
              <a:t>31.10.2017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D332-C700-4444-BF08-4C28062124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21702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C2D7D-CCCE-0149-8C06-CB8A3608B9BE}" type="datetimeFigureOut">
              <a:rPr lang="ru-RU" smtClean="0"/>
              <a:pPr/>
              <a:t>31.10.2017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D332-C700-4444-BF08-4C28062124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82232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C2D7D-CCCE-0149-8C06-CB8A3608B9BE}" type="datetimeFigureOut">
              <a:rPr lang="ru-RU" smtClean="0"/>
              <a:pPr/>
              <a:t>31.10.2017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2D332-C700-4444-BF08-4C28062124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50286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4932548"/>
            <a:ext cx="7772400" cy="1470025"/>
          </a:xfrm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rgbClr val="FF0000"/>
                </a:solidFill>
              </a:rPr>
              <a:t>ИКСРФ, принявшая решение о передаче полномочий по формированию резерва составов участковых комиссий ТИК (ИКМО с полномочиями ТИК), контролирует соблюдение ТИК (ИКМО с полномочиями ТИК) требований Порядка формирования резерва в установленных ИКСРФ формах.</a:t>
            </a:r>
            <a:endParaRPr lang="ru-RU" sz="1800" dirty="0">
              <a:solidFill>
                <a:srgbClr val="FF0000"/>
              </a:solidFill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="" xmlns:p14="http://schemas.microsoft.com/office/powerpoint/2010/main" val="1412775337"/>
              </p:ext>
            </p:extLst>
          </p:nvPr>
        </p:nvGraphicFramePr>
        <p:xfrm>
          <a:off x="471358" y="340445"/>
          <a:ext cx="8248748" cy="45921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772140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="" xmlns:p14="http://schemas.microsoft.com/office/powerpoint/2010/main" val="3518514164"/>
              </p:ext>
            </p:extLst>
          </p:nvPr>
        </p:nvGraphicFramePr>
        <p:xfrm>
          <a:off x="301145" y="324078"/>
          <a:ext cx="8432053" cy="6091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98091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931966465"/>
              </p:ext>
            </p:extLst>
          </p:nvPr>
        </p:nvGraphicFramePr>
        <p:xfrm>
          <a:off x="378642" y="366635"/>
          <a:ext cx="5591881" cy="6311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Закрывающая фигурная скобка 7"/>
          <p:cNvSpPr/>
          <p:nvPr/>
        </p:nvSpPr>
        <p:spPr>
          <a:xfrm>
            <a:off x="6140747" y="366635"/>
            <a:ext cx="404603" cy="188081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6651372" y="253359"/>
            <a:ext cx="2453348" cy="22006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Сбор предложений осуществляется за 50 – 30 дней до дня голосования; </a:t>
            </a:r>
          </a:p>
          <a:p>
            <a:pPr algn="ctr"/>
            <a:r>
              <a:rPr lang="ru-RU" sz="1400" dirty="0" smtClean="0">
                <a:solidFill>
                  <a:srgbClr val="FF0000"/>
                </a:solidFill>
              </a:rPr>
              <a:t>при проведении выборов </a:t>
            </a:r>
            <a:r>
              <a:rPr lang="ru-RU" sz="1400" smtClean="0">
                <a:solidFill>
                  <a:srgbClr val="FF0000"/>
                </a:solidFill>
              </a:rPr>
              <a:t>Президента Российской </a:t>
            </a:r>
            <a:r>
              <a:rPr lang="ru-RU" sz="1400" dirty="0" smtClean="0">
                <a:solidFill>
                  <a:srgbClr val="FF0000"/>
                </a:solidFill>
              </a:rPr>
              <a:t>Федерации – за 70 – 50 дней до дня голосования.</a:t>
            </a:r>
          </a:p>
          <a:p>
            <a:pPr algn="ctr"/>
            <a:r>
              <a:rPr lang="ru-RU" sz="1400" dirty="0" smtClean="0"/>
              <a:t>Срок сбора предложений может быть продлен.</a:t>
            </a:r>
          </a:p>
          <a:p>
            <a:endParaRPr lang="ru-RU" sz="11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21584" y="3504469"/>
            <a:ext cx="232241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Срок сбора предложений должен составлять не менее 10 дней со дня опубликования сообщения, а в период избирательной кампании этот срок устанавливается ИКСРФ (ТИК, осуществляющей формирование резерва)</a:t>
            </a:r>
            <a:endParaRPr lang="ru-RU" sz="1400" dirty="0"/>
          </a:p>
        </p:txBody>
      </p:sp>
      <p:sp>
        <p:nvSpPr>
          <p:cNvPr id="11" name="Закрывающая фигурная скобка 10"/>
          <p:cNvSpPr/>
          <p:nvPr/>
        </p:nvSpPr>
        <p:spPr>
          <a:xfrm>
            <a:off x="6140747" y="2312915"/>
            <a:ext cx="404603" cy="4404324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6714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Содержимое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087690682"/>
              </p:ext>
            </p:extLst>
          </p:nvPr>
        </p:nvGraphicFramePr>
        <p:xfrm>
          <a:off x="457200" y="591959"/>
          <a:ext cx="8229600" cy="5470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90749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Содержимое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659533028"/>
              </p:ext>
            </p:extLst>
          </p:nvPr>
        </p:nvGraphicFramePr>
        <p:xfrm>
          <a:off x="457200" y="591959"/>
          <a:ext cx="8229600" cy="5470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69583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15636"/>
            <a:ext cx="8229600" cy="5710527"/>
          </a:xfrm>
        </p:spPr>
        <p:txBody>
          <a:bodyPr anchor="ctr">
            <a:normAutofit/>
          </a:bodyPr>
          <a:lstStyle/>
          <a:p>
            <a:pPr marL="108000" indent="457200" algn="just">
              <a:spcBef>
                <a:spcPts val="0"/>
              </a:spcBef>
              <a:buNone/>
            </a:pPr>
            <a:r>
              <a:rPr lang="ru-RU" u="sng" dirty="0" smtClean="0">
                <a:solidFill>
                  <a:srgbClr val="FF0000"/>
                </a:solidFill>
              </a:rPr>
              <a:t>По решению ИКСРФ </a:t>
            </a:r>
            <a:r>
              <a:rPr lang="ru-RU" dirty="0" smtClean="0">
                <a:solidFill>
                  <a:srgbClr val="FF0000"/>
                </a:solidFill>
              </a:rPr>
              <a:t>лица, зачисленные в резерв составов участковых комиссий, исключаются из него в связи с истечением срока полномочий УИК, в связи с формированием которой был создан резерв составов участковых комиссий.</a:t>
            </a:r>
          </a:p>
          <a:p>
            <a:pPr marL="108000" indent="457200" algn="just">
              <a:spcBef>
                <a:spcPts val="0"/>
              </a:spcBef>
              <a:buNone/>
            </a:pPr>
            <a:r>
              <a:rPr lang="ru-RU" dirty="0" smtClean="0">
                <a:solidFill>
                  <a:srgbClr val="FF0000"/>
                </a:solidFill>
              </a:rPr>
              <a:t>При формировании УИК на новый срок полномочий лица, зачисленные в резерв составов участковых комиссий, могут быть предложены в состав УИК в соответствии с пунктом 2 статьи 22 Федерального закона.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675</Words>
  <Application>Microsoft Office PowerPoint</Application>
  <PresentationFormat>Экран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ИКСРФ, принявшая решение о передаче полномочий по формированию резерва составов участковых комиссий ТИК (ИКМО с полномочиями ТИК), контролирует соблюдение ТИК (ИКМО с полномочиями ТИК) требований Порядка формирования резерва в установленных ИКСРФ формах.</vt:lpstr>
      <vt:lpstr>Слайд 2</vt:lpstr>
      <vt:lpstr>Слайд 3</vt:lpstr>
      <vt:lpstr>Слайд 4</vt:lpstr>
      <vt:lpstr>Слайд 5</vt:lpstr>
      <vt:lpstr>Слайд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 передаче соответствующих полномочий, ИКСРФ в связи с </dc:title>
  <dc:creator>Руслан Олейников</dc:creator>
  <cp:lastModifiedBy>USER</cp:lastModifiedBy>
  <cp:revision>28</cp:revision>
  <dcterms:created xsi:type="dcterms:W3CDTF">2017-10-28T11:39:51Z</dcterms:created>
  <dcterms:modified xsi:type="dcterms:W3CDTF">2017-10-31T09:40:41Z</dcterms:modified>
</cp:coreProperties>
</file>